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8" r:id="rId2"/>
    <p:sldId id="259" r:id="rId3"/>
    <p:sldId id="260" r:id="rId4"/>
    <p:sldId id="261" r:id="rId5"/>
    <p:sldId id="271" r:id="rId6"/>
    <p:sldId id="272" r:id="rId7"/>
    <p:sldId id="273" r:id="rId8"/>
    <p:sldId id="285" r:id="rId9"/>
    <p:sldId id="274" r:id="rId10"/>
    <p:sldId id="275" r:id="rId11"/>
    <p:sldId id="277" r:id="rId12"/>
    <p:sldId id="276" r:id="rId13"/>
    <p:sldId id="284" r:id="rId14"/>
    <p:sldId id="278" r:id="rId15"/>
    <p:sldId id="279" r:id="rId16"/>
    <p:sldId id="262" r:id="rId17"/>
    <p:sldId id="263" r:id="rId18"/>
    <p:sldId id="264" r:id="rId19"/>
    <p:sldId id="265" r:id="rId20"/>
    <p:sldId id="266" r:id="rId21"/>
    <p:sldId id="267" r:id="rId22"/>
    <p:sldId id="268" r:id="rId23"/>
    <p:sldId id="269" r:id="rId24"/>
    <p:sldId id="270" r:id="rId25"/>
    <p:sldId id="280" r:id="rId26"/>
    <p:sldId id="286" r:id="rId27"/>
    <p:sldId id="281" r:id="rId28"/>
    <p:sldId id="282" r:id="rId29"/>
    <p:sldId id="283"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orbel" panose="020B0503020204020204" pitchFamily="34" charset="0"/>
      <p:regular r:id="rId36"/>
      <p:bold r:id="rId37"/>
      <p:italic r:id="rId38"/>
      <p:boldItalic r:id="rId39"/>
    </p:embeddedFont>
    <p:embeddedFont>
      <p:font typeface="David" panose="020E0502060401010101" pitchFamily="34" charset="-79"/>
      <p:regular r:id="rId40"/>
      <p:bold r:id="rId41"/>
    </p:embeddedFont>
    <p:embeddedFont>
      <p:font typeface="Teko"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0e0P8icnwbrIr6VbRPsrJPQUs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9e24571d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9e24571d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219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13"/>
        <p:cNvGrpSpPr/>
        <p:nvPr/>
      </p:nvGrpSpPr>
      <p:grpSpPr>
        <a:xfrm>
          <a:off x="0" y="0"/>
          <a:ext cx="0" cy="0"/>
          <a:chOff x="0" y="0"/>
          <a:chExt cx="0" cy="0"/>
        </a:xfrm>
      </p:grpSpPr>
      <p:sp>
        <p:nvSpPr>
          <p:cNvPr id="14" name="Google Shape;14;p41"/>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1"/>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1"/>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rmAutofit/>
          </a:bodyPr>
          <a:lstStyle>
            <a:lvl1pPr lvl="0" algn="r" rtl="1">
              <a:lnSpc>
                <a:spcPct val="90000"/>
              </a:lnSpc>
              <a:spcBef>
                <a:spcPts val="1200"/>
              </a:spcBef>
              <a:spcAft>
                <a:spcPts val="0"/>
              </a:spcAft>
              <a:buSzPts val="2200"/>
              <a:buNone/>
              <a:defRPr sz="2200" cap="none">
                <a:solidFill>
                  <a:srgbClr val="D7F0F6"/>
                </a:solidFill>
              </a:defRPr>
            </a:lvl1pPr>
            <a:lvl2pPr lvl="1" algn="ctr" rtl="1">
              <a:lnSpc>
                <a:spcPct val="90000"/>
              </a:lnSpc>
              <a:spcBef>
                <a:spcPts val="250"/>
              </a:spcBef>
              <a:spcAft>
                <a:spcPts val="0"/>
              </a:spcAft>
              <a:buSzPts val="2200"/>
              <a:buNone/>
              <a:defRPr sz="2200"/>
            </a:lvl2pPr>
            <a:lvl3pPr lvl="2" algn="ctr" rtl="1">
              <a:lnSpc>
                <a:spcPct val="90000"/>
              </a:lnSpc>
              <a:spcBef>
                <a:spcPts val="250"/>
              </a:spcBef>
              <a:spcAft>
                <a:spcPts val="0"/>
              </a:spcAft>
              <a:buSzPts val="2200"/>
              <a:buNone/>
              <a:defRPr sz="2200"/>
            </a:lvl3pPr>
            <a:lvl4pPr lvl="3" algn="ctr" rtl="1">
              <a:lnSpc>
                <a:spcPct val="90000"/>
              </a:lnSpc>
              <a:spcBef>
                <a:spcPts val="250"/>
              </a:spcBef>
              <a:spcAft>
                <a:spcPts val="0"/>
              </a:spcAft>
              <a:buSzPts val="2000"/>
              <a:buNone/>
              <a:defRPr sz="2000"/>
            </a:lvl4pPr>
            <a:lvl5pPr lvl="4" algn="ctr" rtl="1">
              <a:lnSpc>
                <a:spcPct val="90000"/>
              </a:lnSpc>
              <a:spcBef>
                <a:spcPts val="250"/>
              </a:spcBef>
              <a:spcAft>
                <a:spcPts val="0"/>
              </a:spcAft>
              <a:buSzPts val="2000"/>
              <a:buNone/>
              <a:defRPr sz="2000"/>
            </a:lvl5pPr>
            <a:lvl6pPr lvl="5" algn="ctr" rtl="1">
              <a:lnSpc>
                <a:spcPct val="90000"/>
              </a:lnSpc>
              <a:spcBef>
                <a:spcPts val="250"/>
              </a:spcBef>
              <a:spcAft>
                <a:spcPts val="0"/>
              </a:spcAft>
              <a:buSzPts val="2000"/>
              <a:buNone/>
              <a:defRPr sz="2000"/>
            </a:lvl6pPr>
            <a:lvl7pPr lvl="6" algn="ctr" rtl="1">
              <a:lnSpc>
                <a:spcPct val="90000"/>
              </a:lnSpc>
              <a:spcBef>
                <a:spcPts val="250"/>
              </a:spcBef>
              <a:spcAft>
                <a:spcPts val="0"/>
              </a:spcAft>
              <a:buSzPts val="2000"/>
              <a:buNone/>
              <a:defRPr sz="2000"/>
            </a:lvl7pPr>
            <a:lvl8pPr lvl="7" algn="ctr" rtl="1">
              <a:lnSpc>
                <a:spcPct val="90000"/>
              </a:lnSpc>
              <a:spcBef>
                <a:spcPts val="250"/>
              </a:spcBef>
              <a:spcAft>
                <a:spcPts val="0"/>
              </a:spcAft>
              <a:buSzPts val="2000"/>
              <a:buNone/>
              <a:defRPr sz="2000"/>
            </a:lvl8pPr>
            <a:lvl9pPr lvl="8" algn="ctr" rtl="1">
              <a:lnSpc>
                <a:spcPct val="90000"/>
              </a:lnSpc>
              <a:spcBef>
                <a:spcPts val="250"/>
              </a:spcBef>
              <a:spcAft>
                <a:spcPts val="250"/>
              </a:spcAft>
              <a:buSzPts val="2000"/>
              <a:buNone/>
              <a:defRPr sz="2000"/>
            </a:lvl9pPr>
          </a:lstStyle>
          <a:p>
            <a:endParaRPr/>
          </a:p>
        </p:txBody>
      </p:sp>
      <p:sp>
        <p:nvSpPr>
          <p:cNvPr id="18" name="Google Shape;18;p4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200"/>
              </a:spcBef>
              <a:spcAft>
                <a:spcPts val="0"/>
              </a:spcAft>
              <a:buSzPts val="1800"/>
              <a:buChar char="●"/>
              <a:defRPr/>
            </a:lvl1pPr>
            <a:lvl2pPr marL="914400" lvl="1" indent="-342900" algn="r" rtl="1">
              <a:lnSpc>
                <a:spcPct val="90000"/>
              </a:lnSpc>
              <a:spcBef>
                <a:spcPts val="250"/>
              </a:spcBef>
              <a:spcAft>
                <a:spcPts val="0"/>
              </a:spcAft>
              <a:buSzPts val="1800"/>
              <a:buChar char="●"/>
              <a:defRPr/>
            </a:lvl2pPr>
            <a:lvl3pPr marL="1371600" lvl="2" indent="-342900" algn="r" rtl="1">
              <a:lnSpc>
                <a:spcPct val="90000"/>
              </a:lnSpc>
              <a:spcBef>
                <a:spcPts val="250"/>
              </a:spcBef>
              <a:spcAft>
                <a:spcPts val="0"/>
              </a:spcAft>
              <a:buSzPts val="1800"/>
              <a:buChar char="●"/>
              <a:defRPr/>
            </a:lvl3pPr>
            <a:lvl4pPr marL="1828800" lvl="3" indent="-342900" algn="r" rtl="1">
              <a:lnSpc>
                <a:spcPct val="90000"/>
              </a:lnSpc>
              <a:spcBef>
                <a:spcPts val="250"/>
              </a:spcBef>
              <a:spcAft>
                <a:spcPts val="0"/>
              </a:spcAft>
              <a:buSzPts val="1800"/>
              <a:buChar char="●"/>
              <a:defRPr/>
            </a:lvl4pPr>
            <a:lvl5pPr marL="2286000" lvl="4" indent="-342900" algn="r" rtl="1">
              <a:lnSpc>
                <a:spcPct val="90000"/>
              </a:lnSpc>
              <a:spcBef>
                <a:spcPts val="250"/>
              </a:spcBef>
              <a:spcAft>
                <a:spcPts val="0"/>
              </a:spcAft>
              <a:buSzPts val="1800"/>
              <a:buChar char="●"/>
              <a:defRPr/>
            </a:lvl5pPr>
            <a:lvl6pPr marL="2743200" lvl="5" indent="-342900" algn="r" rtl="1">
              <a:lnSpc>
                <a:spcPct val="90000"/>
              </a:lnSpc>
              <a:spcBef>
                <a:spcPts val="250"/>
              </a:spcBef>
              <a:spcAft>
                <a:spcPts val="0"/>
              </a:spcAft>
              <a:buSzPts val="1800"/>
              <a:buChar char="●"/>
              <a:defRPr/>
            </a:lvl6pPr>
            <a:lvl7pPr marL="3200400" lvl="6" indent="-342900" algn="r" rtl="1">
              <a:lnSpc>
                <a:spcPct val="90000"/>
              </a:lnSpc>
              <a:spcBef>
                <a:spcPts val="250"/>
              </a:spcBef>
              <a:spcAft>
                <a:spcPts val="0"/>
              </a:spcAft>
              <a:buSzPts val="1800"/>
              <a:buChar char="●"/>
              <a:defRPr/>
            </a:lvl7pPr>
            <a:lvl8pPr marL="3657600" lvl="7" indent="-342900" algn="r" rtl="1">
              <a:lnSpc>
                <a:spcPct val="90000"/>
              </a:lnSpc>
              <a:spcBef>
                <a:spcPts val="250"/>
              </a:spcBef>
              <a:spcAft>
                <a:spcPts val="0"/>
              </a:spcAft>
              <a:buSzPts val="1800"/>
              <a:buChar char="●"/>
              <a:defRPr/>
            </a:lvl8pPr>
            <a:lvl9pPr marL="4114800" lvl="8" indent="-342900" algn="r" rtl="1">
              <a:lnSpc>
                <a:spcPct val="90000"/>
              </a:lnSpc>
              <a:spcBef>
                <a:spcPts val="250"/>
              </a:spcBef>
              <a:spcAft>
                <a:spcPts val="250"/>
              </a:spcAft>
              <a:buSzPts val="1800"/>
              <a:buChar char="●"/>
              <a:defRPr/>
            </a:lvl9pPr>
          </a:lstStyle>
          <a:p>
            <a:endParaRPr/>
          </a:p>
        </p:txBody>
      </p:sp>
      <p:sp>
        <p:nvSpPr>
          <p:cNvPr id="75" name="Google Shape;75;p5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normAutofit/>
          </a:bodyPr>
          <a:lstStyle>
            <a:lvl1pPr marL="457200" lvl="0" indent="-342900" algn="r" rtl="1">
              <a:lnSpc>
                <a:spcPct val="90000"/>
              </a:lnSpc>
              <a:spcBef>
                <a:spcPts val="1200"/>
              </a:spcBef>
              <a:spcAft>
                <a:spcPts val="0"/>
              </a:spcAft>
              <a:buSzPts val="1800"/>
              <a:buChar char="●"/>
              <a:defRPr/>
            </a:lvl1pPr>
            <a:lvl2pPr marL="914400" lvl="1" indent="-342900" algn="r" rtl="1">
              <a:lnSpc>
                <a:spcPct val="90000"/>
              </a:lnSpc>
              <a:spcBef>
                <a:spcPts val="250"/>
              </a:spcBef>
              <a:spcAft>
                <a:spcPts val="0"/>
              </a:spcAft>
              <a:buSzPts val="1800"/>
              <a:buChar char="●"/>
              <a:defRPr/>
            </a:lvl2pPr>
            <a:lvl3pPr marL="1371600" lvl="2" indent="-342900" algn="r" rtl="1">
              <a:lnSpc>
                <a:spcPct val="90000"/>
              </a:lnSpc>
              <a:spcBef>
                <a:spcPts val="250"/>
              </a:spcBef>
              <a:spcAft>
                <a:spcPts val="0"/>
              </a:spcAft>
              <a:buSzPts val="1800"/>
              <a:buChar char="●"/>
              <a:defRPr/>
            </a:lvl3pPr>
            <a:lvl4pPr marL="1828800" lvl="3" indent="-342900" algn="r" rtl="1">
              <a:lnSpc>
                <a:spcPct val="90000"/>
              </a:lnSpc>
              <a:spcBef>
                <a:spcPts val="250"/>
              </a:spcBef>
              <a:spcAft>
                <a:spcPts val="0"/>
              </a:spcAft>
              <a:buSzPts val="1800"/>
              <a:buChar char="●"/>
              <a:defRPr/>
            </a:lvl4pPr>
            <a:lvl5pPr marL="2286000" lvl="4" indent="-342900" algn="r" rtl="1">
              <a:lnSpc>
                <a:spcPct val="90000"/>
              </a:lnSpc>
              <a:spcBef>
                <a:spcPts val="250"/>
              </a:spcBef>
              <a:spcAft>
                <a:spcPts val="0"/>
              </a:spcAft>
              <a:buSzPts val="1800"/>
              <a:buChar char="●"/>
              <a:defRPr/>
            </a:lvl5pPr>
            <a:lvl6pPr marL="2743200" lvl="5" indent="-342900" algn="r" rtl="1">
              <a:lnSpc>
                <a:spcPct val="90000"/>
              </a:lnSpc>
              <a:spcBef>
                <a:spcPts val="250"/>
              </a:spcBef>
              <a:spcAft>
                <a:spcPts val="0"/>
              </a:spcAft>
              <a:buSzPts val="1800"/>
              <a:buChar char="●"/>
              <a:defRPr/>
            </a:lvl6pPr>
            <a:lvl7pPr marL="3200400" lvl="6" indent="-342900" algn="r" rtl="1">
              <a:lnSpc>
                <a:spcPct val="90000"/>
              </a:lnSpc>
              <a:spcBef>
                <a:spcPts val="250"/>
              </a:spcBef>
              <a:spcAft>
                <a:spcPts val="0"/>
              </a:spcAft>
              <a:buSzPts val="1800"/>
              <a:buChar char="●"/>
              <a:defRPr/>
            </a:lvl7pPr>
            <a:lvl8pPr marL="3657600" lvl="7" indent="-342900" algn="r" rtl="1">
              <a:lnSpc>
                <a:spcPct val="90000"/>
              </a:lnSpc>
              <a:spcBef>
                <a:spcPts val="250"/>
              </a:spcBef>
              <a:spcAft>
                <a:spcPts val="0"/>
              </a:spcAft>
              <a:buSzPts val="1800"/>
              <a:buChar char="●"/>
              <a:defRPr/>
            </a:lvl8pPr>
            <a:lvl9pPr marL="4114800" lvl="8" indent="-342900" algn="r" rtl="1">
              <a:lnSpc>
                <a:spcPct val="90000"/>
              </a:lnSpc>
              <a:spcBef>
                <a:spcPts val="250"/>
              </a:spcBef>
              <a:spcAft>
                <a:spcPts val="250"/>
              </a:spcAft>
              <a:buSzPts val="1800"/>
              <a:buChar char="●"/>
              <a:defRPr/>
            </a:lvl9pPr>
          </a:lstStyle>
          <a:p>
            <a:endParaRPr/>
          </a:p>
        </p:txBody>
      </p:sp>
      <p:sp>
        <p:nvSpPr>
          <p:cNvPr id="81" name="Google Shape;81;p5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21"/>
        <p:cNvGrpSpPr/>
        <p:nvPr/>
      </p:nvGrpSpPr>
      <p:grpSpPr>
        <a:xfrm>
          <a:off x="0" y="0"/>
          <a:ext cx="0" cy="0"/>
          <a:chOff x="0" y="0"/>
          <a:chExt cx="0" cy="0"/>
        </a:xfrm>
      </p:grpSpPr>
      <p:sp>
        <p:nvSpPr>
          <p:cNvPr id="22" name="Google Shape;22;p42"/>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2"/>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rmAutofit/>
          </a:bodyPr>
          <a:lstStyle>
            <a:lvl1pPr marL="457200" lvl="0" indent="-342900" algn="r" rtl="1">
              <a:lnSpc>
                <a:spcPct val="90000"/>
              </a:lnSpc>
              <a:spcBef>
                <a:spcPts val="1200"/>
              </a:spcBef>
              <a:spcAft>
                <a:spcPts val="0"/>
              </a:spcAft>
              <a:buSzPts val="1800"/>
              <a:buChar char="●"/>
              <a:defRPr/>
            </a:lvl1pPr>
            <a:lvl2pPr marL="914400" lvl="1" indent="-342900" algn="r" rtl="1">
              <a:lnSpc>
                <a:spcPct val="90000"/>
              </a:lnSpc>
              <a:spcBef>
                <a:spcPts val="250"/>
              </a:spcBef>
              <a:spcAft>
                <a:spcPts val="0"/>
              </a:spcAft>
              <a:buSzPts val="1800"/>
              <a:buChar char="●"/>
              <a:defRPr/>
            </a:lvl2pPr>
            <a:lvl3pPr marL="1371600" lvl="2" indent="-342900" algn="r" rtl="1">
              <a:lnSpc>
                <a:spcPct val="90000"/>
              </a:lnSpc>
              <a:spcBef>
                <a:spcPts val="250"/>
              </a:spcBef>
              <a:spcAft>
                <a:spcPts val="0"/>
              </a:spcAft>
              <a:buSzPts val="1800"/>
              <a:buChar char="●"/>
              <a:defRPr/>
            </a:lvl3pPr>
            <a:lvl4pPr marL="1828800" lvl="3" indent="-342900" algn="r" rtl="1">
              <a:lnSpc>
                <a:spcPct val="90000"/>
              </a:lnSpc>
              <a:spcBef>
                <a:spcPts val="250"/>
              </a:spcBef>
              <a:spcAft>
                <a:spcPts val="0"/>
              </a:spcAft>
              <a:buSzPts val="1800"/>
              <a:buChar char="●"/>
              <a:defRPr/>
            </a:lvl4pPr>
            <a:lvl5pPr marL="2286000" lvl="4" indent="-342900" algn="r" rtl="1">
              <a:lnSpc>
                <a:spcPct val="90000"/>
              </a:lnSpc>
              <a:spcBef>
                <a:spcPts val="250"/>
              </a:spcBef>
              <a:spcAft>
                <a:spcPts val="0"/>
              </a:spcAft>
              <a:buSzPts val="1800"/>
              <a:buChar char="●"/>
              <a:defRPr/>
            </a:lvl5pPr>
            <a:lvl6pPr marL="2743200" lvl="5" indent="-342900" algn="r" rtl="1">
              <a:lnSpc>
                <a:spcPct val="90000"/>
              </a:lnSpc>
              <a:spcBef>
                <a:spcPts val="250"/>
              </a:spcBef>
              <a:spcAft>
                <a:spcPts val="0"/>
              </a:spcAft>
              <a:buSzPts val="1800"/>
              <a:buChar char="●"/>
              <a:defRPr/>
            </a:lvl6pPr>
            <a:lvl7pPr marL="3200400" lvl="6" indent="-342900" algn="r" rtl="1">
              <a:lnSpc>
                <a:spcPct val="90000"/>
              </a:lnSpc>
              <a:spcBef>
                <a:spcPts val="250"/>
              </a:spcBef>
              <a:spcAft>
                <a:spcPts val="0"/>
              </a:spcAft>
              <a:buSzPts val="1800"/>
              <a:buChar char="●"/>
              <a:defRPr/>
            </a:lvl7pPr>
            <a:lvl8pPr marL="3657600" lvl="7" indent="-342900" algn="r" rtl="1">
              <a:lnSpc>
                <a:spcPct val="90000"/>
              </a:lnSpc>
              <a:spcBef>
                <a:spcPts val="250"/>
              </a:spcBef>
              <a:spcAft>
                <a:spcPts val="0"/>
              </a:spcAft>
              <a:buSzPts val="1800"/>
              <a:buChar char="●"/>
              <a:defRPr/>
            </a:lvl8pPr>
            <a:lvl9pPr marL="4114800" lvl="8" indent="-342900" algn="r" rtl="1">
              <a:lnSpc>
                <a:spcPct val="90000"/>
              </a:lnSpc>
              <a:spcBef>
                <a:spcPts val="250"/>
              </a:spcBef>
              <a:spcAft>
                <a:spcPts val="250"/>
              </a:spcAft>
              <a:buSzPts val="1800"/>
              <a:buChar char="●"/>
              <a:defRPr/>
            </a:lvl9pPr>
          </a:lstStyle>
          <a:p>
            <a:endParaRPr/>
          </a:p>
        </p:txBody>
      </p:sp>
      <p:sp>
        <p:nvSpPr>
          <p:cNvPr id="24" name="Google Shape;24;p4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rgbClr val="595959"/>
              </a:buClr>
              <a:buSzPts val="5900"/>
              <a:buFont typeface="Corbel"/>
              <a:buNone/>
              <a:defRPr sz="59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normAutofit/>
          </a:bodyPr>
          <a:lstStyle>
            <a:lvl1pPr marL="457200" lvl="0" indent="-228600" algn="r" rtl="1">
              <a:lnSpc>
                <a:spcPct val="90000"/>
              </a:lnSpc>
              <a:spcBef>
                <a:spcPts val="1200"/>
              </a:spcBef>
              <a:spcAft>
                <a:spcPts val="0"/>
              </a:spcAft>
              <a:buSzPts val="2200"/>
              <a:buNone/>
              <a:defRPr sz="2200" cap="none">
                <a:solidFill>
                  <a:srgbClr val="595959"/>
                </a:solidFill>
              </a:defRPr>
            </a:lvl1pPr>
            <a:lvl2pPr marL="914400" lvl="1" indent="-228600" algn="r" rtl="1">
              <a:lnSpc>
                <a:spcPct val="90000"/>
              </a:lnSpc>
              <a:spcBef>
                <a:spcPts val="250"/>
              </a:spcBef>
              <a:spcAft>
                <a:spcPts val="0"/>
              </a:spcAft>
              <a:buSzPts val="1800"/>
              <a:buNone/>
              <a:defRPr sz="1800">
                <a:solidFill>
                  <a:srgbClr val="888888"/>
                </a:solidFill>
              </a:defRPr>
            </a:lvl2pPr>
            <a:lvl3pPr marL="1371600" lvl="2" indent="-228600" algn="r" rtl="1">
              <a:lnSpc>
                <a:spcPct val="90000"/>
              </a:lnSpc>
              <a:spcBef>
                <a:spcPts val="250"/>
              </a:spcBef>
              <a:spcAft>
                <a:spcPts val="0"/>
              </a:spcAft>
              <a:buSzPts val="1600"/>
              <a:buNone/>
              <a:defRPr sz="1600">
                <a:solidFill>
                  <a:srgbClr val="888888"/>
                </a:solidFill>
              </a:defRPr>
            </a:lvl3pPr>
            <a:lvl4pPr marL="1828800" lvl="3" indent="-228600" algn="r" rtl="1">
              <a:lnSpc>
                <a:spcPct val="90000"/>
              </a:lnSpc>
              <a:spcBef>
                <a:spcPts val="250"/>
              </a:spcBef>
              <a:spcAft>
                <a:spcPts val="0"/>
              </a:spcAft>
              <a:buSzPts val="1400"/>
              <a:buNone/>
              <a:defRPr sz="1400">
                <a:solidFill>
                  <a:srgbClr val="888888"/>
                </a:solidFill>
              </a:defRPr>
            </a:lvl4pPr>
            <a:lvl5pPr marL="2286000" lvl="4" indent="-228600" algn="r" rtl="1">
              <a:lnSpc>
                <a:spcPct val="90000"/>
              </a:lnSpc>
              <a:spcBef>
                <a:spcPts val="250"/>
              </a:spcBef>
              <a:spcAft>
                <a:spcPts val="0"/>
              </a:spcAft>
              <a:buSzPts val="1400"/>
              <a:buNone/>
              <a:defRPr sz="1400">
                <a:solidFill>
                  <a:srgbClr val="888888"/>
                </a:solidFill>
              </a:defRPr>
            </a:lvl5pPr>
            <a:lvl6pPr marL="2743200" lvl="5" indent="-228600" algn="r" rtl="1">
              <a:lnSpc>
                <a:spcPct val="90000"/>
              </a:lnSpc>
              <a:spcBef>
                <a:spcPts val="250"/>
              </a:spcBef>
              <a:spcAft>
                <a:spcPts val="0"/>
              </a:spcAft>
              <a:buSzPts val="1400"/>
              <a:buNone/>
              <a:defRPr sz="1400">
                <a:solidFill>
                  <a:srgbClr val="888888"/>
                </a:solidFill>
              </a:defRPr>
            </a:lvl6pPr>
            <a:lvl7pPr marL="3200400" lvl="6" indent="-228600" algn="r" rtl="1">
              <a:lnSpc>
                <a:spcPct val="90000"/>
              </a:lnSpc>
              <a:spcBef>
                <a:spcPts val="250"/>
              </a:spcBef>
              <a:spcAft>
                <a:spcPts val="0"/>
              </a:spcAft>
              <a:buSzPts val="1400"/>
              <a:buNone/>
              <a:defRPr sz="1400">
                <a:solidFill>
                  <a:srgbClr val="888888"/>
                </a:solidFill>
              </a:defRPr>
            </a:lvl7pPr>
            <a:lvl8pPr marL="3657600" lvl="7" indent="-228600" algn="r" rtl="1">
              <a:lnSpc>
                <a:spcPct val="90000"/>
              </a:lnSpc>
              <a:spcBef>
                <a:spcPts val="250"/>
              </a:spcBef>
              <a:spcAft>
                <a:spcPts val="0"/>
              </a:spcAft>
              <a:buSzPts val="1400"/>
              <a:buNone/>
              <a:defRPr sz="1400">
                <a:solidFill>
                  <a:srgbClr val="888888"/>
                </a:solidFill>
              </a:defRPr>
            </a:lvl8pPr>
            <a:lvl9pPr marL="4114800" lvl="8" indent="-228600" algn="r" rtl="1">
              <a:lnSpc>
                <a:spcPct val="90000"/>
              </a:lnSpc>
              <a:spcBef>
                <a:spcPts val="250"/>
              </a:spcBef>
              <a:spcAft>
                <a:spcPts val="250"/>
              </a:spcAft>
              <a:buSzPts val="1400"/>
              <a:buNone/>
              <a:defRPr sz="1400">
                <a:solidFill>
                  <a:srgbClr val="888888"/>
                </a:solidFill>
              </a:defRPr>
            </a:lvl9pPr>
          </a:lstStyle>
          <a:p>
            <a:endParaRPr/>
          </a:p>
        </p:txBody>
      </p:sp>
      <p:sp>
        <p:nvSpPr>
          <p:cNvPr id="30" name="Google Shape;30;p4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normAutofit/>
          </a:bodyPr>
          <a:lstStyle>
            <a:lvl1pPr marL="457200" lvl="0" indent="-355600" algn="r" rtl="1">
              <a:lnSpc>
                <a:spcPct val="90000"/>
              </a:lnSpc>
              <a:spcBef>
                <a:spcPts val="1200"/>
              </a:spcBef>
              <a:spcAft>
                <a:spcPts val="0"/>
              </a:spcAft>
              <a:buSzPts val="2000"/>
              <a:buChar char="●"/>
              <a:defRPr sz="2000"/>
            </a:lvl1pPr>
            <a:lvl2pPr marL="914400" lvl="1" indent="-342900" algn="r" rtl="1">
              <a:lnSpc>
                <a:spcPct val="90000"/>
              </a:lnSpc>
              <a:spcBef>
                <a:spcPts val="250"/>
              </a:spcBef>
              <a:spcAft>
                <a:spcPts val="0"/>
              </a:spcAft>
              <a:buSzPts val="1800"/>
              <a:buChar char="●"/>
              <a:defRPr sz="1800"/>
            </a:lvl2pPr>
            <a:lvl3pPr marL="1371600" lvl="2" indent="-330200" algn="r" rtl="1">
              <a:lnSpc>
                <a:spcPct val="90000"/>
              </a:lnSpc>
              <a:spcBef>
                <a:spcPts val="250"/>
              </a:spcBef>
              <a:spcAft>
                <a:spcPts val="0"/>
              </a:spcAft>
              <a:buSzPts val="1600"/>
              <a:buChar char="●"/>
              <a:defRPr sz="1600"/>
            </a:lvl3pPr>
            <a:lvl4pPr marL="1828800" lvl="3" indent="-317500" algn="r" rtl="1">
              <a:lnSpc>
                <a:spcPct val="90000"/>
              </a:lnSpc>
              <a:spcBef>
                <a:spcPts val="250"/>
              </a:spcBef>
              <a:spcAft>
                <a:spcPts val="0"/>
              </a:spcAft>
              <a:buSzPts val="1400"/>
              <a:buChar char="●"/>
              <a:defRPr sz="1400"/>
            </a:lvl4pPr>
            <a:lvl5pPr marL="2286000" lvl="4" indent="-317500" algn="r" rtl="1">
              <a:lnSpc>
                <a:spcPct val="90000"/>
              </a:lnSpc>
              <a:spcBef>
                <a:spcPts val="250"/>
              </a:spcBef>
              <a:spcAft>
                <a:spcPts val="0"/>
              </a:spcAft>
              <a:buSzPts val="1400"/>
              <a:buChar char="●"/>
              <a:defRPr sz="1400"/>
            </a:lvl5pPr>
            <a:lvl6pPr marL="2743200" lvl="5" indent="-317500" algn="r" rtl="1">
              <a:lnSpc>
                <a:spcPct val="90000"/>
              </a:lnSpc>
              <a:spcBef>
                <a:spcPts val="250"/>
              </a:spcBef>
              <a:spcAft>
                <a:spcPts val="0"/>
              </a:spcAft>
              <a:buSzPts val="1400"/>
              <a:buChar char="●"/>
              <a:defRPr sz="1400"/>
            </a:lvl6pPr>
            <a:lvl7pPr marL="3200400" lvl="6" indent="-317500" algn="r" rtl="1">
              <a:lnSpc>
                <a:spcPct val="90000"/>
              </a:lnSpc>
              <a:spcBef>
                <a:spcPts val="250"/>
              </a:spcBef>
              <a:spcAft>
                <a:spcPts val="0"/>
              </a:spcAft>
              <a:buSzPts val="1400"/>
              <a:buChar char="●"/>
              <a:defRPr sz="1400"/>
            </a:lvl7pPr>
            <a:lvl8pPr marL="3657600" lvl="7" indent="-317500" algn="r" rtl="1">
              <a:lnSpc>
                <a:spcPct val="90000"/>
              </a:lnSpc>
              <a:spcBef>
                <a:spcPts val="250"/>
              </a:spcBef>
              <a:spcAft>
                <a:spcPts val="0"/>
              </a:spcAft>
              <a:buSzPts val="1400"/>
              <a:buChar char="●"/>
              <a:defRPr sz="1400"/>
            </a:lvl8pPr>
            <a:lvl9pPr marL="4114800" lvl="8" indent="-317500" algn="r" rtl="1">
              <a:lnSpc>
                <a:spcPct val="90000"/>
              </a:lnSpc>
              <a:spcBef>
                <a:spcPts val="250"/>
              </a:spcBef>
              <a:spcAft>
                <a:spcPts val="250"/>
              </a:spcAft>
              <a:buSzPts val="1400"/>
              <a:buChar char="●"/>
              <a:defRPr sz="1400"/>
            </a:lvl9pPr>
          </a:lstStyle>
          <a:p>
            <a:endParaRPr/>
          </a:p>
        </p:txBody>
      </p:sp>
      <p:sp>
        <p:nvSpPr>
          <p:cNvPr id="36" name="Google Shape;36;p44"/>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normAutofit/>
          </a:bodyPr>
          <a:lstStyle>
            <a:lvl1pPr marL="457200" lvl="0" indent="-355600" algn="r" rtl="1">
              <a:lnSpc>
                <a:spcPct val="90000"/>
              </a:lnSpc>
              <a:spcBef>
                <a:spcPts val="1200"/>
              </a:spcBef>
              <a:spcAft>
                <a:spcPts val="0"/>
              </a:spcAft>
              <a:buSzPts val="2000"/>
              <a:buChar char="●"/>
              <a:defRPr sz="2000"/>
            </a:lvl1pPr>
            <a:lvl2pPr marL="914400" lvl="1" indent="-342900" algn="r" rtl="1">
              <a:lnSpc>
                <a:spcPct val="90000"/>
              </a:lnSpc>
              <a:spcBef>
                <a:spcPts val="250"/>
              </a:spcBef>
              <a:spcAft>
                <a:spcPts val="0"/>
              </a:spcAft>
              <a:buSzPts val="1800"/>
              <a:buChar char="●"/>
              <a:defRPr sz="1800"/>
            </a:lvl2pPr>
            <a:lvl3pPr marL="1371600" lvl="2" indent="-330200" algn="r" rtl="1">
              <a:lnSpc>
                <a:spcPct val="90000"/>
              </a:lnSpc>
              <a:spcBef>
                <a:spcPts val="250"/>
              </a:spcBef>
              <a:spcAft>
                <a:spcPts val="0"/>
              </a:spcAft>
              <a:buSzPts val="1600"/>
              <a:buChar char="●"/>
              <a:defRPr sz="1600"/>
            </a:lvl3pPr>
            <a:lvl4pPr marL="1828800" lvl="3" indent="-317500" algn="r" rtl="1">
              <a:lnSpc>
                <a:spcPct val="90000"/>
              </a:lnSpc>
              <a:spcBef>
                <a:spcPts val="250"/>
              </a:spcBef>
              <a:spcAft>
                <a:spcPts val="0"/>
              </a:spcAft>
              <a:buSzPts val="1400"/>
              <a:buChar char="●"/>
              <a:defRPr sz="1400"/>
            </a:lvl4pPr>
            <a:lvl5pPr marL="2286000" lvl="4" indent="-317500" algn="r" rtl="1">
              <a:lnSpc>
                <a:spcPct val="90000"/>
              </a:lnSpc>
              <a:spcBef>
                <a:spcPts val="250"/>
              </a:spcBef>
              <a:spcAft>
                <a:spcPts val="0"/>
              </a:spcAft>
              <a:buSzPts val="1400"/>
              <a:buChar char="●"/>
              <a:defRPr sz="1400"/>
            </a:lvl5pPr>
            <a:lvl6pPr marL="2743200" lvl="5" indent="-317500" algn="r" rtl="1">
              <a:lnSpc>
                <a:spcPct val="90000"/>
              </a:lnSpc>
              <a:spcBef>
                <a:spcPts val="250"/>
              </a:spcBef>
              <a:spcAft>
                <a:spcPts val="0"/>
              </a:spcAft>
              <a:buSzPts val="1400"/>
              <a:buChar char="●"/>
              <a:defRPr sz="1400"/>
            </a:lvl6pPr>
            <a:lvl7pPr marL="3200400" lvl="6" indent="-317500" algn="r" rtl="1">
              <a:lnSpc>
                <a:spcPct val="90000"/>
              </a:lnSpc>
              <a:spcBef>
                <a:spcPts val="250"/>
              </a:spcBef>
              <a:spcAft>
                <a:spcPts val="0"/>
              </a:spcAft>
              <a:buSzPts val="1400"/>
              <a:buChar char="●"/>
              <a:defRPr sz="1400"/>
            </a:lvl7pPr>
            <a:lvl8pPr marL="3657600" lvl="7" indent="-317500" algn="r" rtl="1">
              <a:lnSpc>
                <a:spcPct val="90000"/>
              </a:lnSpc>
              <a:spcBef>
                <a:spcPts val="250"/>
              </a:spcBef>
              <a:spcAft>
                <a:spcPts val="0"/>
              </a:spcAft>
              <a:buSzPts val="1400"/>
              <a:buChar char="●"/>
              <a:defRPr sz="1400"/>
            </a:lvl8pPr>
            <a:lvl9pPr marL="4114800" lvl="8" indent="-317500" algn="r" rtl="1">
              <a:lnSpc>
                <a:spcPct val="90000"/>
              </a:lnSpc>
              <a:spcBef>
                <a:spcPts val="250"/>
              </a:spcBef>
              <a:spcAft>
                <a:spcPts val="250"/>
              </a:spcAft>
              <a:buSzPts val="1400"/>
              <a:buChar char="●"/>
              <a:defRPr sz="1400"/>
            </a:lvl9pPr>
          </a:lstStyle>
          <a:p>
            <a:endParaRPr/>
          </a:p>
        </p:txBody>
      </p:sp>
      <p:sp>
        <p:nvSpPr>
          <p:cNvPr id="37" name="Google Shape;37;p4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0"/>
              </a:spcBef>
              <a:spcAft>
                <a:spcPts val="0"/>
              </a:spcAft>
              <a:buSzPts val="2000"/>
              <a:buNone/>
              <a:defRPr sz="2000" b="1">
                <a:solidFill>
                  <a:srgbClr val="595959"/>
                </a:solidFill>
              </a:defRPr>
            </a:lvl1pPr>
            <a:lvl2pPr marL="914400" lvl="1" indent="-228600" algn="r" rtl="1">
              <a:lnSpc>
                <a:spcPct val="90000"/>
              </a:lnSpc>
              <a:spcBef>
                <a:spcPts val="250"/>
              </a:spcBef>
              <a:spcAft>
                <a:spcPts val="0"/>
              </a:spcAft>
              <a:buSzPts val="2000"/>
              <a:buNone/>
              <a:defRPr sz="2000" b="1"/>
            </a:lvl2pPr>
            <a:lvl3pPr marL="1371600" lvl="2" indent="-228600" algn="r" rtl="1">
              <a:lnSpc>
                <a:spcPct val="90000"/>
              </a:lnSpc>
              <a:spcBef>
                <a:spcPts val="250"/>
              </a:spcBef>
              <a:spcAft>
                <a:spcPts val="0"/>
              </a:spcAft>
              <a:buSzPts val="1800"/>
              <a:buNone/>
              <a:defRPr sz="1800" b="1"/>
            </a:lvl3pPr>
            <a:lvl4pPr marL="1828800" lvl="3" indent="-228600" algn="r" rtl="1">
              <a:lnSpc>
                <a:spcPct val="90000"/>
              </a:lnSpc>
              <a:spcBef>
                <a:spcPts val="250"/>
              </a:spcBef>
              <a:spcAft>
                <a:spcPts val="0"/>
              </a:spcAft>
              <a:buSzPts val="1600"/>
              <a:buNone/>
              <a:defRPr sz="1600" b="1"/>
            </a:lvl4pPr>
            <a:lvl5pPr marL="2286000" lvl="4" indent="-228600" algn="r" rtl="1">
              <a:lnSpc>
                <a:spcPct val="90000"/>
              </a:lnSpc>
              <a:spcBef>
                <a:spcPts val="250"/>
              </a:spcBef>
              <a:spcAft>
                <a:spcPts val="0"/>
              </a:spcAft>
              <a:buSzPts val="1600"/>
              <a:buNone/>
              <a:defRPr sz="1600" b="1"/>
            </a:lvl5pPr>
            <a:lvl6pPr marL="2743200" lvl="5" indent="-228600" algn="r" rtl="1">
              <a:lnSpc>
                <a:spcPct val="90000"/>
              </a:lnSpc>
              <a:spcBef>
                <a:spcPts val="250"/>
              </a:spcBef>
              <a:spcAft>
                <a:spcPts val="0"/>
              </a:spcAft>
              <a:buSzPts val="1600"/>
              <a:buNone/>
              <a:defRPr sz="1600" b="1"/>
            </a:lvl6pPr>
            <a:lvl7pPr marL="3200400" lvl="6" indent="-228600" algn="r" rtl="1">
              <a:lnSpc>
                <a:spcPct val="90000"/>
              </a:lnSpc>
              <a:spcBef>
                <a:spcPts val="250"/>
              </a:spcBef>
              <a:spcAft>
                <a:spcPts val="0"/>
              </a:spcAft>
              <a:buSzPts val="1600"/>
              <a:buNone/>
              <a:defRPr sz="1600" b="1"/>
            </a:lvl7pPr>
            <a:lvl8pPr marL="3657600" lvl="7" indent="-228600" algn="r" rtl="1">
              <a:lnSpc>
                <a:spcPct val="90000"/>
              </a:lnSpc>
              <a:spcBef>
                <a:spcPts val="250"/>
              </a:spcBef>
              <a:spcAft>
                <a:spcPts val="0"/>
              </a:spcAft>
              <a:buSzPts val="1600"/>
              <a:buNone/>
              <a:defRPr sz="1600" b="1"/>
            </a:lvl8pPr>
            <a:lvl9pPr marL="4114800" lvl="8" indent="-228600" algn="r" rtl="1">
              <a:lnSpc>
                <a:spcPct val="90000"/>
              </a:lnSpc>
              <a:spcBef>
                <a:spcPts val="250"/>
              </a:spcBef>
              <a:spcAft>
                <a:spcPts val="250"/>
              </a:spcAft>
              <a:buSzPts val="1600"/>
              <a:buNone/>
              <a:defRPr sz="1600" b="1"/>
            </a:lvl9pPr>
          </a:lstStyle>
          <a:p>
            <a:endParaRPr/>
          </a:p>
        </p:txBody>
      </p:sp>
      <p:sp>
        <p:nvSpPr>
          <p:cNvPr id="43" name="Google Shape;43;p45"/>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normAutofit/>
          </a:bodyPr>
          <a:lstStyle>
            <a:lvl1pPr marL="457200" lvl="0" indent="-355600" algn="r" rtl="1">
              <a:lnSpc>
                <a:spcPct val="90000"/>
              </a:lnSpc>
              <a:spcBef>
                <a:spcPts val="1200"/>
              </a:spcBef>
              <a:spcAft>
                <a:spcPts val="0"/>
              </a:spcAft>
              <a:buSzPts val="2000"/>
              <a:buChar char="●"/>
              <a:defRPr sz="2000"/>
            </a:lvl1pPr>
            <a:lvl2pPr marL="914400" lvl="1" indent="-342900" algn="r" rtl="1">
              <a:lnSpc>
                <a:spcPct val="90000"/>
              </a:lnSpc>
              <a:spcBef>
                <a:spcPts val="250"/>
              </a:spcBef>
              <a:spcAft>
                <a:spcPts val="0"/>
              </a:spcAft>
              <a:buSzPts val="1800"/>
              <a:buChar char="●"/>
              <a:defRPr sz="1800"/>
            </a:lvl2pPr>
            <a:lvl3pPr marL="1371600" lvl="2" indent="-330200" algn="r" rtl="1">
              <a:lnSpc>
                <a:spcPct val="90000"/>
              </a:lnSpc>
              <a:spcBef>
                <a:spcPts val="250"/>
              </a:spcBef>
              <a:spcAft>
                <a:spcPts val="0"/>
              </a:spcAft>
              <a:buSzPts val="1600"/>
              <a:buChar char="●"/>
              <a:defRPr sz="1600"/>
            </a:lvl3pPr>
            <a:lvl4pPr marL="1828800" lvl="3" indent="-317500" algn="r" rtl="1">
              <a:lnSpc>
                <a:spcPct val="90000"/>
              </a:lnSpc>
              <a:spcBef>
                <a:spcPts val="250"/>
              </a:spcBef>
              <a:spcAft>
                <a:spcPts val="0"/>
              </a:spcAft>
              <a:buSzPts val="1400"/>
              <a:buChar char="●"/>
              <a:defRPr sz="1400"/>
            </a:lvl4pPr>
            <a:lvl5pPr marL="2286000" lvl="4" indent="-317500" algn="r" rtl="1">
              <a:lnSpc>
                <a:spcPct val="90000"/>
              </a:lnSpc>
              <a:spcBef>
                <a:spcPts val="250"/>
              </a:spcBef>
              <a:spcAft>
                <a:spcPts val="0"/>
              </a:spcAft>
              <a:buSzPts val="1400"/>
              <a:buChar char="●"/>
              <a:defRPr sz="1400"/>
            </a:lvl5pPr>
            <a:lvl6pPr marL="2743200" lvl="5" indent="-317500" algn="r" rtl="1">
              <a:lnSpc>
                <a:spcPct val="90000"/>
              </a:lnSpc>
              <a:spcBef>
                <a:spcPts val="250"/>
              </a:spcBef>
              <a:spcAft>
                <a:spcPts val="0"/>
              </a:spcAft>
              <a:buSzPts val="1400"/>
              <a:buChar char="●"/>
              <a:defRPr sz="1400"/>
            </a:lvl6pPr>
            <a:lvl7pPr marL="3200400" lvl="6" indent="-317500" algn="r" rtl="1">
              <a:lnSpc>
                <a:spcPct val="90000"/>
              </a:lnSpc>
              <a:spcBef>
                <a:spcPts val="250"/>
              </a:spcBef>
              <a:spcAft>
                <a:spcPts val="0"/>
              </a:spcAft>
              <a:buSzPts val="1400"/>
              <a:buChar char="●"/>
              <a:defRPr sz="1400"/>
            </a:lvl7pPr>
            <a:lvl8pPr marL="3657600" lvl="7" indent="-317500" algn="r" rtl="1">
              <a:lnSpc>
                <a:spcPct val="90000"/>
              </a:lnSpc>
              <a:spcBef>
                <a:spcPts val="250"/>
              </a:spcBef>
              <a:spcAft>
                <a:spcPts val="0"/>
              </a:spcAft>
              <a:buSzPts val="1400"/>
              <a:buChar char="●"/>
              <a:defRPr sz="1400"/>
            </a:lvl8pPr>
            <a:lvl9pPr marL="4114800" lvl="8" indent="-317500" algn="r" rtl="1">
              <a:lnSpc>
                <a:spcPct val="90000"/>
              </a:lnSpc>
              <a:spcBef>
                <a:spcPts val="250"/>
              </a:spcBef>
              <a:spcAft>
                <a:spcPts val="250"/>
              </a:spcAft>
              <a:buSzPts val="1400"/>
              <a:buChar char="●"/>
              <a:defRPr sz="1400"/>
            </a:lvl9pPr>
          </a:lstStyle>
          <a:p>
            <a:endParaRPr/>
          </a:p>
        </p:txBody>
      </p:sp>
      <p:sp>
        <p:nvSpPr>
          <p:cNvPr id="44" name="Google Shape;44;p45"/>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0"/>
              </a:spcBef>
              <a:spcAft>
                <a:spcPts val="0"/>
              </a:spcAft>
              <a:buSzPts val="2000"/>
              <a:buNone/>
              <a:defRPr sz="2000" b="1">
                <a:solidFill>
                  <a:srgbClr val="595959"/>
                </a:solidFill>
              </a:defRPr>
            </a:lvl1pPr>
            <a:lvl2pPr marL="914400" lvl="1" indent="-228600" algn="r" rtl="1">
              <a:lnSpc>
                <a:spcPct val="90000"/>
              </a:lnSpc>
              <a:spcBef>
                <a:spcPts val="250"/>
              </a:spcBef>
              <a:spcAft>
                <a:spcPts val="0"/>
              </a:spcAft>
              <a:buSzPts val="2000"/>
              <a:buNone/>
              <a:defRPr sz="2000" b="1"/>
            </a:lvl2pPr>
            <a:lvl3pPr marL="1371600" lvl="2" indent="-228600" algn="r" rtl="1">
              <a:lnSpc>
                <a:spcPct val="90000"/>
              </a:lnSpc>
              <a:spcBef>
                <a:spcPts val="250"/>
              </a:spcBef>
              <a:spcAft>
                <a:spcPts val="0"/>
              </a:spcAft>
              <a:buSzPts val="1800"/>
              <a:buNone/>
              <a:defRPr sz="1800" b="1"/>
            </a:lvl3pPr>
            <a:lvl4pPr marL="1828800" lvl="3" indent="-228600" algn="r" rtl="1">
              <a:lnSpc>
                <a:spcPct val="90000"/>
              </a:lnSpc>
              <a:spcBef>
                <a:spcPts val="250"/>
              </a:spcBef>
              <a:spcAft>
                <a:spcPts val="0"/>
              </a:spcAft>
              <a:buSzPts val="1600"/>
              <a:buNone/>
              <a:defRPr sz="1600" b="1"/>
            </a:lvl4pPr>
            <a:lvl5pPr marL="2286000" lvl="4" indent="-228600" algn="r" rtl="1">
              <a:lnSpc>
                <a:spcPct val="90000"/>
              </a:lnSpc>
              <a:spcBef>
                <a:spcPts val="250"/>
              </a:spcBef>
              <a:spcAft>
                <a:spcPts val="0"/>
              </a:spcAft>
              <a:buSzPts val="1600"/>
              <a:buNone/>
              <a:defRPr sz="1600" b="1"/>
            </a:lvl5pPr>
            <a:lvl6pPr marL="2743200" lvl="5" indent="-228600" algn="r" rtl="1">
              <a:lnSpc>
                <a:spcPct val="90000"/>
              </a:lnSpc>
              <a:spcBef>
                <a:spcPts val="250"/>
              </a:spcBef>
              <a:spcAft>
                <a:spcPts val="0"/>
              </a:spcAft>
              <a:buSzPts val="1600"/>
              <a:buNone/>
              <a:defRPr sz="1600" b="1"/>
            </a:lvl6pPr>
            <a:lvl7pPr marL="3200400" lvl="6" indent="-228600" algn="r" rtl="1">
              <a:lnSpc>
                <a:spcPct val="90000"/>
              </a:lnSpc>
              <a:spcBef>
                <a:spcPts val="250"/>
              </a:spcBef>
              <a:spcAft>
                <a:spcPts val="0"/>
              </a:spcAft>
              <a:buSzPts val="1600"/>
              <a:buNone/>
              <a:defRPr sz="1600" b="1"/>
            </a:lvl7pPr>
            <a:lvl8pPr marL="3657600" lvl="7" indent="-228600" algn="r" rtl="1">
              <a:lnSpc>
                <a:spcPct val="90000"/>
              </a:lnSpc>
              <a:spcBef>
                <a:spcPts val="250"/>
              </a:spcBef>
              <a:spcAft>
                <a:spcPts val="0"/>
              </a:spcAft>
              <a:buSzPts val="1600"/>
              <a:buNone/>
              <a:defRPr sz="1600" b="1"/>
            </a:lvl8pPr>
            <a:lvl9pPr marL="4114800" lvl="8" indent="-228600" algn="r" rtl="1">
              <a:lnSpc>
                <a:spcPct val="90000"/>
              </a:lnSpc>
              <a:spcBef>
                <a:spcPts val="250"/>
              </a:spcBef>
              <a:spcAft>
                <a:spcPts val="250"/>
              </a:spcAft>
              <a:buSzPts val="1600"/>
              <a:buNone/>
              <a:defRPr sz="1600" b="1"/>
            </a:lvl9pPr>
          </a:lstStyle>
          <a:p>
            <a:endParaRPr/>
          </a:p>
        </p:txBody>
      </p:sp>
      <p:sp>
        <p:nvSpPr>
          <p:cNvPr id="45" name="Google Shape;45;p45"/>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normAutofit/>
          </a:bodyPr>
          <a:lstStyle>
            <a:lvl1pPr marL="457200" lvl="0" indent="-355600" algn="r" rtl="1">
              <a:lnSpc>
                <a:spcPct val="90000"/>
              </a:lnSpc>
              <a:spcBef>
                <a:spcPts val="1200"/>
              </a:spcBef>
              <a:spcAft>
                <a:spcPts val="0"/>
              </a:spcAft>
              <a:buSzPts val="2000"/>
              <a:buChar char="●"/>
              <a:defRPr sz="2000"/>
            </a:lvl1pPr>
            <a:lvl2pPr marL="914400" lvl="1" indent="-342900" algn="r" rtl="1">
              <a:lnSpc>
                <a:spcPct val="90000"/>
              </a:lnSpc>
              <a:spcBef>
                <a:spcPts val="250"/>
              </a:spcBef>
              <a:spcAft>
                <a:spcPts val="0"/>
              </a:spcAft>
              <a:buSzPts val="1800"/>
              <a:buChar char="●"/>
              <a:defRPr sz="1800"/>
            </a:lvl2pPr>
            <a:lvl3pPr marL="1371600" lvl="2" indent="-330200" algn="r" rtl="1">
              <a:lnSpc>
                <a:spcPct val="90000"/>
              </a:lnSpc>
              <a:spcBef>
                <a:spcPts val="250"/>
              </a:spcBef>
              <a:spcAft>
                <a:spcPts val="0"/>
              </a:spcAft>
              <a:buSzPts val="1600"/>
              <a:buChar char="●"/>
              <a:defRPr sz="1600"/>
            </a:lvl3pPr>
            <a:lvl4pPr marL="1828800" lvl="3" indent="-317500" algn="r" rtl="1">
              <a:lnSpc>
                <a:spcPct val="90000"/>
              </a:lnSpc>
              <a:spcBef>
                <a:spcPts val="250"/>
              </a:spcBef>
              <a:spcAft>
                <a:spcPts val="0"/>
              </a:spcAft>
              <a:buSzPts val="1400"/>
              <a:buChar char="●"/>
              <a:defRPr sz="1400"/>
            </a:lvl4pPr>
            <a:lvl5pPr marL="2286000" lvl="4" indent="-317500" algn="r" rtl="1">
              <a:lnSpc>
                <a:spcPct val="90000"/>
              </a:lnSpc>
              <a:spcBef>
                <a:spcPts val="250"/>
              </a:spcBef>
              <a:spcAft>
                <a:spcPts val="0"/>
              </a:spcAft>
              <a:buSzPts val="1400"/>
              <a:buChar char="●"/>
              <a:defRPr sz="1400"/>
            </a:lvl5pPr>
            <a:lvl6pPr marL="2743200" lvl="5" indent="-317500" algn="r" rtl="1">
              <a:lnSpc>
                <a:spcPct val="90000"/>
              </a:lnSpc>
              <a:spcBef>
                <a:spcPts val="250"/>
              </a:spcBef>
              <a:spcAft>
                <a:spcPts val="0"/>
              </a:spcAft>
              <a:buSzPts val="1400"/>
              <a:buChar char="●"/>
              <a:defRPr sz="1400"/>
            </a:lvl6pPr>
            <a:lvl7pPr marL="3200400" lvl="6" indent="-317500" algn="r" rtl="1">
              <a:lnSpc>
                <a:spcPct val="90000"/>
              </a:lnSpc>
              <a:spcBef>
                <a:spcPts val="250"/>
              </a:spcBef>
              <a:spcAft>
                <a:spcPts val="0"/>
              </a:spcAft>
              <a:buSzPts val="1400"/>
              <a:buChar char="●"/>
              <a:defRPr sz="1400"/>
            </a:lvl7pPr>
            <a:lvl8pPr marL="3657600" lvl="7" indent="-317500" algn="r" rtl="1">
              <a:lnSpc>
                <a:spcPct val="90000"/>
              </a:lnSpc>
              <a:spcBef>
                <a:spcPts val="250"/>
              </a:spcBef>
              <a:spcAft>
                <a:spcPts val="0"/>
              </a:spcAft>
              <a:buSzPts val="1400"/>
              <a:buChar char="●"/>
              <a:defRPr sz="1400"/>
            </a:lvl8pPr>
            <a:lvl9pPr marL="4114800" lvl="8" indent="-317500" algn="r" rtl="1">
              <a:lnSpc>
                <a:spcPct val="90000"/>
              </a:lnSpc>
              <a:spcBef>
                <a:spcPts val="250"/>
              </a:spcBef>
              <a:spcAft>
                <a:spcPts val="250"/>
              </a:spcAft>
              <a:buSzPts val="1400"/>
              <a:buChar char="●"/>
              <a:defRPr sz="1400"/>
            </a:lvl9pPr>
          </a:lstStyle>
          <a:p>
            <a:endParaRPr/>
          </a:p>
        </p:txBody>
      </p:sp>
      <p:sp>
        <p:nvSpPr>
          <p:cNvPr id="46" name="Google Shape;46;p4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ריק"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normAutofit/>
          </a:bodyPr>
          <a:lstStyle>
            <a:lvl1pPr marL="457200" lvl="0" indent="-355600" algn="r" rtl="1">
              <a:lnSpc>
                <a:spcPct val="90000"/>
              </a:lnSpc>
              <a:spcBef>
                <a:spcPts val="1200"/>
              </a:spcBef>
              <a:spcAft>
                <a:spcPts val="0"/>
              </a:spcAft>
              <a:buSzPts val="2000"/>
              <a:buChar char="●"/>
              <a:defRPr sz="2000"/>
            </a:lvl1pPr>
            <a:lvl2pPr marL="914400" lvl="1" indent="-342900" algn="r" rtl="1">
              <a:lnSpc>
                <a:spcPct val="90000"/>
              </a:lnSpc>
              <a:spcBef>
                <a:spcPts val="250"/>
              </a:spcBef>
              <a:spcAft>
                <a:spcPts val="0"/>
              </a:spcAft>
              <a:buSzPts val="1800"/>
              <a:buChar char="●"/>
              <a:defRPr sz="1800"/>
            </a:lvl2pPr>
            <a:lvl3pPr marL="1371600" lvl="2" indent="-330200" algn="r" rtl="1">
              <a:lnSpc>
                <a:spcPct val="90000"/>
              </a:lnSpc>
              <a:spcBef>
                <a:spcPts val="250"/>
              </a:spcBef>
              <a:spcAft>
                <a:spcPts val="0"/>
              </a:spcAft>
              <a:buSzPts val="1600"/>
              <a:buChar char="●"/>
              <a:defRPr sz="1600"/>
            </a:lvl3pPr>
            <a:lvl4pPr marL="1828800" lvl="3" indent="-317500" algn="r" rtl="1">
              <a:lnSpc>
                <a:spcPct val="90000"/>
              </a:lnSpc>
              <a:spcBef>
                <a:spcPts val="250"/>
              </a:spcBef>
              <a:spcAft>
                <a:spcPts val="0"/>
              </a:spcAft>
              <a:buSzPts val="1400"/>
              <a:buChar char="●"/>
              <a:defRPr sz="1400"/>
            </a:lvl4pPr>
            <a:lvl5pPr marL="2286000" lvl="4" indent="-317500" algn="r" rtl="1">
              <a:lnSpc>
                <a:spcPct val="90000"/>
              </a:lnSpc>
              <a:spcBef>
                <a:spcPts val="250"/>
              </a:spcBef>
              <a:spcAft>
                <a:spcPts val="0"/>
              </a:spcAft>
              <a:buSzPts val="1400"/>
              <a:buChar char="●"/>
              <a:defRPr sz="1400"/>
            </a:lvl5pPr>
            <a:lvl6pPr marL="2743200" lvl="5" indent="-317500" algn="r" rtl="1">
              <a:lnSpc>
                <a:spcPct val="90000"/>
              </a:lnSpc>
              <a:spcBef>
                <a:spcPts val="250"/>
              </a:spcBef>
              <a:spcAft>
                <a:spcPts val="0"/>
              </a:spcAft>
              <a:buSzPts val="1400"/>
              <a:buChar char="●"/>
              <a:defRPr sz="1400"/>
            </a:lvl6pPr>
            <a:lvl7pPr marL="3200400" lvl="6" indent="-317500" algn="r" rtl="1">
              <a:lnSpc>
                <a:spcPct val="90000"/>
              </a:lnSpc>
              <a:spcBef>
                <a:spcPts val="250"/>
              </a:spcBef>
              <a:spcAft>
                <a:spcPts val="0"/>
              </a:spcAft>
              <a:buSzPts val="1400"/>
              <a:buChar char="●"/>
              <a:defRPr sz="1400"/>
            </a:lvl7pPr>
            <a:lvl8pPr marL="3657600" lvl="7" indent="-317500" algn="r" rtl="1">
              <a:lnSpc>
                <a:spcPct val="90000"/>
              </a:lnSpc>
              <a:spcBef>
                <a:spcPts val="250"/>
              </a:spcBef>
              <a:spcAft>
                <a:spcPts val="0"/>
              </a:spcAft>
              <a:buSzPts val="1400"/>
              <a:buChar char="●"/>
              <a:defRPr sz="1400"/>
            </a:lvl8pPr>
            <a:lvl9pPr marL="4114800" lvl="8" indent="-317500" algn="r" rtl="1">
              <a:lnSpc>
                <a:spcPct val="90000"/>
              </a:lnSpc>
              <a:spcBef>
                <a:spcPts val="250"/>
              </a:spcBef>
              <a:spcAft>
                <a:spcPts val="250"/>
              </a:spcAft>
              <a:buSzPts val="1400"/>
              <a:buChar char="●"/>
              <a:defRPr sz="1400"/>
            </a:lvl9pPr>
          </a:lstStyle>
          <a:p>
            <a:endParaRPr/>
          </a:p>
        </p:txBody>
      </p:sp>
      <p:sp>
        <p:nvSpPr>
          <p:cNvPr id="61" name="Google Shape;61;p48"/>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normAutofit/>
          </a:bodyPr>
          <a:lstStyle>
            <a:lvl1pPr marL="457200" lvl="0" indent="-228600" algn="r" rtl="1">
              <a:lnSpc>
                <a:spcPct val="100000"/>
              </a:lnSpc>
              <a:spcBef>
                <a:spcPts val="1200"/>
              </a:spcBef>
              <a:spcAft>
                <a:spcPts val="0"/>
              </a:spcAft>
              <a:buSzPts val="1400"/>
              <a:buNone/>
              <a:defRPr sz="1400">
                <a:solidFill>
                  <a:srgbClr val="FFFFFF"/>
                </a:solidFill>
              </a:defRPr>
            </a:lvl1pPr>
            <a:lvl2pPr marL="914400" lvl="1" indent="-228600" algn="r" rtl="1">
              <a:lnSpc>
                <a:spcPct val="90000"/>
              </a:lnSpc>
              <a:spcBef>
                <a:spcPts val="250"/>
              </a:spcBef>
              <a:spcAft>
                <a:spcPts val="0"/>
              </a:spcAft>
              <a:buSzPts val="1200"/>
              <a:buNone/>
              <a:defRPr sz="1200"/>
            </a:lvl2pPr>
            <a:lvl3pPr marL="1371600" lvl="2" indent="-228600" algn="r" rtl="1">
              <a:lnSpc>
                <a:spcPct val="90000"/>
              </a:lnSpc>
              <a:spcBef>
                <a:spcPts val="250"/>
              </a:spcBef>
              <a:spcAft>
                <a:spcPts val="0"/>
              </a:spcAft>
              <a:buSzPts val="1000"/>
              <a:buNone/>
              <a:defRPr sz="1000"/>
            </a:lvl3pPr>
            <a:lvl4pPr marL="1828800" lvl="3" indent="-228600" algn="r" rtl="1">
              <a:lnSpc>
                <a:spcPct val="90000"/>
              </a:lnSpc>
              <a:spcBef>
                <a:spcPts val="250"/>
              </a:spcBef>
              <a:spcAft>
                <a:spcPts val="0"/>
              </a:spcAft>
              <a:buSzPts val="900"/>
              <a:buNone/>
              <a:defRPr sz="900"/>
            </a:lvl4pPr>
            <a:lvl5pPr marL="2286000" lvl="4" indent="-228600" algn="r" rtl="1">
              <a:lnSpc>
                <a:spcPct val="90000"/>
              </a:lnSpc>
              <a:spcBef>
                <a:spcPts val="250"/>
              </a:spcBef>
              <a:spcAft>
                <a:spcPts val="0"/>
              </a:spcAft>
              <a:buSzPts val="900"/>
              <a:buNone/>
              <a:defRPr sz="900"/>
            </a:lvl5pPr>
            <a:lvl6pPr marL="2743200" lvl="5" indent="-228600" algn="r" rtl="1">
              <a:lnSpc>
                <a:spcPct val="90000"/>
              </a:lnSpc>
              <a:spcBef>
                <a:spcPts val="250"/>
              </a:spcBef>
              <a:spcAft>
                <a:spcPts val="0"/>
              </a:spcAft>
              <a:buSzPts val="900"/>
              <a:buNone/>
              <a:defRPr sz="900"/>
            </a:lvl6pPr>
            <a:lvl7pPr marL="3200400" lvl="6" indent="-228600" algn="r" rtl="1">
              <a:lnSpc>
                <a:spcPct val="90000"/>
              </a:lnSpc>
              <a:spcBef>
                <a:spcPts val="250"/>
              </a:spcBef>
              <a:spcAft>
                <a:spcPts val="0"/>
              </a:spcAft>
              <a:buSzPts val="900"/>
              <a:buNone/>
              <a:defRPr sz="900"/>
            </a:lvl7pPr>
            <a:lvl8pPr marL="3657600" lvl="7" indent="-228600" algn="r" rtl="1">
              <a:lnSpc>
                <a:spcPct val="90000"/>
              </a:lnSpc>
              <a:spcBef>
                <a:spcPts val="250"/>
              </a:spcBef>
              <a:spcAft>
                <a:spcPts val="0"/>
              </a:spcAft>
              <a:buSzPts val="900"/>
              <a:buNone/>
              <a:defRPr sz="900"/>
            </a:lvl8pPr>
            <a:lvl9pPr marL="4114800" lvl="8" indent="-228600" algn="r" rtl="1">
              <a:lnSpc>
                <a:spcPct val="90000"/>
              </a:lnSpc>
              <a:spcBef>
                <a:spcPts val="250"/>
              </a:spcBef>
              <a:spcAft>
                <a:spcPts val="250"/>
              </a:spcAft>
              <a:buSzPts val="900"/>
              <a:buNone/>
              <a:defRPr sz="900"/>
            </a:lvl9pPr>
          </a:lstStyle>
          <a:p>
            <a:endParaRPr/>
          </a:p>
        </p:txBody>
      </p:sp>
      <p:sp>
        <p:nvSpPr>
          <p:cNvPr id="62" name="Google Shape;62;p4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3570644" y="767419"/>
            <a:ext cx="8115230" cy="5330952"/>
          </a:xfrm>
          <a:prstGeom prst="rect">
            <a:avLst/>
          </a:prstGeom>
          <a:solidFill>
            <a:srgbClr val="BFBFBF"/>
          </a:solidFill>
          <a:ln>
            <a:noFill/>
          </a:ln>
        </p:spPr>
      </p:sp>
      <p:sp>
        <p:nvSpPr>
          <p:cNvPr id="68" name="Google Shape;68;p49"/>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normAutofit/>
          </a:bodyPr>
          <a:lstStyle>
            <a:lvl1pPr marL="457200" lvl="0" indent="-228600" algn="r" rtl="1">
              <a:lnSpc>
                <a:spcPct val="100000"/>
              </a:lnSpc>
              <a:spcBef>
                <a:spcPts val="1200"/>
              </a:spcBef>
              <a:spcAft>
                <a:spcPts val="0"/>
              </a:spcAft>
              <a:buSzPts val="1400"/>
              <a:buNone/>
              <a:defRPr sz="1400">
                <a:solidFill>
                  <a:srgbClr val="FFFFFF"/>
                </a:solidFill>
              </a:defRPr>
            </a:lvl1pPr>
            <a:lvl2pPr marL="914400" lvl="1" indent="-228600" algn="r" rtl="1">
              <a:lnSpc>
                <a:spcPct val="90000"/>
              </a:lnSpc>
              <a:spcBef>
                <a:spcPts val="250"/>
              </a:spcBef>
              <a:spcAft>
                <a:spcPts val="0"/>
              </a:spcAft>
              <a:buSzPts val="1200"/>
              <a:buNone/>
              <a:defRPr sz="1200"/>
            </a:lvl2pPr>
            <a:lvl3pPr marL="1371600" lvl="2" indent="-228600" algn="r" rtl="1">
              <a:lnSpc>
                <a:spcPct val="90000"/>
              </a:lnSpc>
              <a:spcBef>
                <a:spcPts val="250"/>
              </a:spcBef>
              <a:spcAft>
                <a:spcPts val="0"/>
              </a:spcAft>
              <a:buSzPts val="1000"/>
              <a:buNone/>
              <a:defRPr sz="1000"/>
            </a:lvl3pPr>
            <a:lvl4pPr marL="1828800" lvl="3" indent="-228600" algn="r" rtl="1">
              <a:lnSpc>
                <a:spcPct val="90000"/>
              </a:lnSpc>
              <a:spcBef>
                <a:spcPts val="250"/>
              </a:spcBef>
              <a:spcAft>
                <a:spcPts val="0"/>
              </a:spcAft>
              <a:buSzPts val="900"/>
              <a:buNone/>
              <a:defRPr sz="900"/>
            </a:lvl4pPr>
            <a:lvl5pPr marL="2286000" lvl="4" indent="-228600" algn="r" rtl="1">
              <a:lnSpc>
                <a:spcPct val="90000"/>
              </a:lnSpc>
              <a:spcBef>
                <a:spcPts val="250"/>
              </a:spcBef>
              <a:spcAft>
                <a:spcPts val="0"/>
              </a:spcAft>
              <a:buSzPts val="900"/>
              <a:buNone/>
              <a:defRPr sz="900"/>
            </a:lvl5pPr>
            <a:lvl6pPr marL="2743200" lvl="5" indent="-228600" algn="r" rtl="1">
              <a:lnSpc>
                <a:spcPct val="90000"/>
              </a:lnSpc>
              <a:spcBef>
                <a:spcPts val="250"/>
              </a:spcBef>
              <a:spcAft>
                <a:spcPts val="0"/>
              </a:spcAft>
              <a:buSzPts val="900"/>
              <a:buNone/>
              <a:defRPr sz="900"/>
            </a:lvl6pPr>
            <a:lvl7pPr marL="3200400" lvl="6" indent="-228600" algn="r" rtl="1">
              <a:lnSpc>
                <a:spcPct val="90000"/>
              </a:lnSpc>
              <a:spcBef>
                <a:spcPts val="250"/>
              </a:spcBef>
              <a:spcAft>
                <a:spcPts val="0"/>
              </a:spcAft>
              <a:buSzPts val="900"/>
              <a:buNone/>
              <a:defRPr sz="900"/>
            </a:lvl7pPr>
            <a:lvl8pPr marL="3657600" lvl="7" indent="-228600" algn="r" rtl="1">
              <a:lnSpc>
                <a:spcPct val="90000"/>
              </a:lnSpc>
              <a:spcBef>
                <a:spcPts val="250"/>
              </a:spcBef>
              <a:spcAft>
                <a:spcPts val="0"/>
              </a:spcAft>
              <a:buSzPts val="900"/>
              <a:buNone/>
              <a:defRPr sz="900"/>
            </a:lvl8pPr>
            <a:lvl9pPr marL="4114800" lvl="8" indent="-228600" algn="r" rtl="1">
              <a:lnSpc>
                <a:spcPct val="90000"/>
              </a:lnSpc>
              <a:spcBef>
                <a:spcPts val="250"/>
              </a:spcBef>
              <a:spcAft>
                <a:spcPts val="250"/>
              </a:spcAft>
              <a:buSzPts val="900"/>
              <a:buNone/>
              <a:defRPr sz="900"/>
            </a:lvl9pPr>
          </a:lstStyle>
          <a:p>
            <a:endParaRPr/>
          </a:p>
        </p:txBody>
      </p:sp>
      <p:sp>
        <p:nvSpPr>
          <p:cNvPr id="69" name="Google Shape;69;p4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spcAft>
                <a:spcPts val="0"/>
              </a:spcAft>
              <a:buClr>
                <a:schemeClr val="accent1"/>
              </a:buClr>
              <a:buSzPts val="1200"/>
              <a:buFont typeface="Corbel"/>
              <a:buNone/>
              <a:defRPr/>
            </a:lvl1pPr>
            <a:lvl2pPr marL="0" lvl="1" indent="0" algn="r" rtl="1">
              <a:spcBef>
                <a:spcPts val="0"/>
              </a:spcBef>
              <a:spcAft>
                <a:spcPts val="0"/>
              </a:spcAft>
              <a:buClr>
                <a:schemeClr val="accent1"/>
              </a:buClr>
              <a:buSzPts val="1200"/>
              <a:buFont typeface="Corbel"/>
              <a:buNone/>
              <a:defRPr/>
            </a:lvl2pPr>
            <a:lvl3pPr marL="0" lvl="2" indent="0" algn="r" rtl="1">
              <a:spcBef>
                <a:spcPts val="0"/>
              </a:spcBef>
              <a:spcAft>
                <a:spcPts val="0"/>
              </a:spcAft>
              <a:buClr>
                <a:schemeClr val="accent1"/>
              </a:buClr>
              <a:buSzPts val="1200"/>
              <a:buFont typeface="Corbel"/>
              <a:buNone/>
              <a:defRPr/>
            </a:lvl3pPr>
            <a:lvl4pPr marL="0" lvl="3" indent="0" algn="r" rtl="1">
              <a:spcBef>
                <a:spcPts val="0"/>
              </a:spcBef>
              <a:spcAft>
                <a:spcPts val="0"/>
              </a:spcAft>
              <a:buClr>
                <a:schemeClr val="accent1"/>
              </a:buClr>
              <a:buSzPts val="1200"/>
              <a:buFont typeface="Corbel"/>
              <a:buNone/>
              <a:defRPr/>
            </a:lvl4pPr>
            <a:lvl5pPr marL="0" lvl="4" indent="0" algn="r" rtl="1">
              <a:spcBef>
                <a:spcPts val="0"/>
              </a:spcBef>
              <a:spcAft>
                <a:spcPts val="0"/>
              </a:spcAft>
              <a:buClr>
                <a:schemeClr val="accent1"/>
              </a:buClr>
              <a:buSzPts val="1200"/>
              <a:buFont typeface="Corbel"/>
              <a:buNone/>
              <a:defRPr/>
            </a:lvl5pPr>
            <a:lvl6pPr marL="0" lvl="5" indent="0" algn="r" rtl="1">
              <a:spcBef>
                <a:spcPts val="0"/>
              </a:spcBef>
              <a:spcAft>
                <a:spcPts val="0"/>
              </a:spcAft>
              <a:buClr>
                <a:schemeClr val="accent1"/>
              </a:buClr>
              <a:buSzPts val="1200"/>
              <a:buFont typeface="Corbel"/>
              <a:buNone/>
              <a:defRPr/>
            </a:lvl6pPr>
            <a:lvl7pPr marL="0" lvl="6" indent="0" algn="r" rtl="1">
              <a:spcBef>
                <a:spcPts val="0"/>
              </a:spcBef>
              <a:spcAft>
                <a:spcPts val="0"/>
              </a:spcAft>
              <a:buClr>
                <a:schemeClr val="accent1"/>
              </a:buClr>
              <a:buSzPts val="1200"/>
              <a:buFont typeface="Corbel"/>
              <a:buNone/>
              <a:defRPr/>
            </a:lvl7pPr>
            <a:lvl8pPr marL="0" lvl="7" indent="0" algn="r" rtl="1">
              <a:spcBef>
                <a:spcPts val="0"/>
              </a:spcBef>
              <a:spcAft>
                <a:spcPts val="0"/>
              </a:spcAft>
              <a:buClr>
                <a:schemeClr val="accent1"/>
              </a:buClr>
              <a:buSzPts val="1200"/>
              <a:buFont typeface="Corbel"/>
              <a:buNone/>
              <a:defRPr/>
            </a:lvl8pPr>
            <a:lvl9pPr marL="0" lvl="8" indent="0" algn="r" rtl="1">
              <a:spcBef>
                <a:spcPts val="0"/>
              </a:spcBef>
              <a:spcAft>
                <a:spcPts val="0"/>
              </a:spcAft>
              <a:buClr>
                <a:schemeClr val="accent1"/>
              </a:buClr>
              <a:buSzPts val="1200"/>
              <a:buFont typeface="Corbel"/>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0"/>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4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40"/>
          <p:cNvSpPr/>
          <p:nvPr/>
        </p:nvSpPr>
        <p:spPr>
          <a:xfrm>
            <a:off x="11815864"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40"/>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rmAutofit/>
          </a:bodyPr>
          <a:lstStyle>
            <a:lvl1pPr marL="457200" marR="0" lvl="0" indent="-355600" algn="r" rtl="1">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r" rtl="1">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r" rtl="1">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r" rtl="1">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r" rtl="1">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r" rtl="1">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r" rtl="1">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r" rtl="1">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r" rtl="1">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4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1" name="Google Shape;11;p40"/>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 name="Google Shape;12;p4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1pPr>
            <a:lvl2pPr marL="0" marR="0" lvl="1"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2pPr>
            <a:lvl3pPr marL="0" marR="0" lvl="2"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3pPr>
            <a:lvl4pPr marL="0" marR="0" lvl="3"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4pPr>
            <a:lvl5pPr marL="0" marR="0" lvl="4"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5pPr>
            <a:lvl6pPr marL="0" marR="0" lvl="5"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6pPr>
            <a:lvl7pPr marL="0" marR="0" lvl="6"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7pPr>
            <a:lvl8pPr marL="0" marR="0" lvl="7"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8pPr>
            <a:lvl9pPr marL="0" marR="0" lvl="8" indent="0" algn="r" rtl="1">
              <a:spcBef>
                <a:spcPts val="0"/>
              </a:spcBef>
              <a:spcAft>
                <a:spcPts val="0"/>
              </a:spcAft>
              <a:buClr>
                <a:schemeClr val="accent1"/>
              </a:buClr>
              <a:buSzPts val="1200"/>
              <a:buFont typeface="Corbel"/>
              <a:buNone/>
              <a:defRPr sz="1200" b="1" i="0" u="none" strike="noStrike" cap="none">
                <a:solidFill>
                  <a:schemeClr val="accent1"/>
                </a:solidFill>
                <a:latin typeface="Corbel"/>
                <a:ea typeface="Corbel"/>
                <a:cs typeface="Corbel"/>
                <a:sym typeface="Corbel"/>
              </a:defRPr>
            </a:lvl9pPr>
          </a:lstStyle>
          <a:p>
            <a:pPr marL="0" lvl="0" indent="0" algn="r" rtl="1">
              <a:spcBef>
                <a:spcPts val="0"/>
              </a:spcBef>
              <a:spcAft>
                <a:spcPts val="0"/>
              </a:spcAft>
              <a:buNone/>
            </a:pPr>
            <a:fld id="{00000000-1234-1234-1234-123412341234}" type="slidenum">
              <a:rPr lang="iw-I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tannagar/Sign-Language-Detection-ReactNativ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3" descr="תמונה שמכילה צבעוני, כהה&#10;&#10;התיאור נוצר באופן אוטומטי"/>
          <p:cNvPicPr preferRelativeResize="0"/>
          <p:nvPr/>
        </p:nvPicPr>
        <p:blipFill rotWithShape="1">
          <a:blip r:embed="rId3">
            <a:alphaModFix/>
          </a:blip>
          <a:srcRect/>
          <a:stretch/>
        </p:blipFill>
        <p:spPr>
          <a:xfrm>
            <a:off x="7935127" y="-130402"/>
            <a:ext cx="4998092" cy="7118803"/>
          </a:xfrm>
          <a:prstGeom prst="rect">
            <a:avLst/>
          </a:prstGeom>
          <a:noFill/>
          <a:ln>
            <a:noFill/>
          </a:ln>
        </p:spPr>
      </p:pic>
      <p:pic>
        <p:nvPicPr>
          <p:cNvPr id="100" name="Google Shape;100;p3"/>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01" name="Google Shape;101;p3"/>
          <p:cNvSpPr txBox="1">
            <a:spLocks noGrp="1"/>
          </p:cNvSpPr>
          <p:nvPr>
            <p:ph type="body" idx="1"/>
          </p:nvPr>
        </p:nvSpPr>
        <p:spPr>
          <a:xfrm>
            <a:off x="4221078" y="4326730"/>
            <a:ext cx="3749842" cy="180737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1">
              <a:lnSpc>
                <a:spcPct val="150000"/>
              </a:lnSpc>
              <a:spcBef>
                <a:spcPts val="0"/>
              </a:spcBef>
              <a:spcAft>
                <a:spcPts val="0"/>
              </a:spcAft>
              <a:buClr>
                <a:schemeClr val="dk1"/>
              </a:buClr>
              <a:buSzPts val="2800"/>
              <a:buNone/>
            </a:pPr>
            <a:r>
              <a:rPr lang="iw-IL" b="1" u="sng"/>
              <a:t>מציגים:</a:t>
            </a:r>
            <a:endParaRPr b="1" u="sng"/>
          </a:p>
          <a:p>
            <a:pPr marL="0" lvl="0" indent="0" algn="ctr" rtl="1">
              <a:lnSpc>
                <a:spcPct val="150000"/>
              </a:lnSpc>
              <a:spcBef>
                <a:spcPts val="0"/>
              </a:spcBef>
              <a:spcAft>
                <a:spcPts val="0"/>
              </a:spcAft>
              <a:buClr>
                <a:schemeClr val="dk1"/>
              </a:buClr>
              <a:buSzPts val="2800"/>
              <a:buNone/>
            </a:pPr>
            <a:r>
              <a:rPr lang="iw-IL" b="1"/>
              <a:t>עשהאל כהן</a:t>
            </a:r>
            <a:endParaRPr/>
          </a:p>
          <a:p>
            <a:pPr marL="0" lvl="0" indent="0" algn="ctr" rtl="1">
              <a:lnSpc>
                <a:spcPct val="150000"/>
              </a:lnSpc>
              <a:spcBef>
                <a:spcPts val="0"/>
              </a:spcBef>
              <a:spcAft>
                <a:spcPts val="0"/>
              </a:spcAft>
              <a:buClr>
                <a:schemeClr val="dk1"/>
              </a:buClr>
              <a:buSzPts val="2800"/>
              <a:buNone/>
            </a:pPr>
            <a:r>
              <a:rPr lang="iw-IL" b="1"/>
              <a:t>אוריה שפיגל</a:t>
            </a:r>
            <a:endParaRPr/>
          </a:p>
          <a:p>
            <a:pPr marL="0" lvl="0" indent="0" algn="ctr" rtl="1">
              <a:lnSpc>
                <a:spcPct val="150000"/>
              </a:lnSpc>
              <a:spcBef>
                <a:spcPts val="0"/>
              </a:spcBef>
              <a:spcAft>
                <a:spcPts val="0"/>
              </a:spcAft>
              <a:buClr>
                <a:schemeClr val="dk1"/>
              </a:buClr>
              <a:buSzPts val="2800"/>
              <a:buNone/>
            </a:pPr>
            <a:r>
              <a:rPr lang="iw-IL" b="1"/>
              <a:t>מתן-בן נגר</a:t>
            </a:r>
            <a:endParaRPr b="1"/>
          </a:p>
        </p:txBody>
      </p:sp>
      <p:sp>
        <p:nvSpPr>
          <p:cNvPr id="102" name="Google Shape;102;p3"/>
          <p:cNvSpPr/>
          <p:nvPr/>
        </p:nvSpPr>
        <p:spPr>
          <a:xfrm>
            <a:off x="1640069" y="287981"/>
            <a:ext cx="9336900" cy="9234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Clr>
                <a:srgbClr val="8BD5E4"/>
              </a:buClr>
              <a:buSzPts val="5400"/>
              <a:buFont typeface="Calibri"/>
              <a:buNone/>
            </a:pPr>
            <a:r>
              <a:rPr lang="iw-IL" sz="5400" b="1" i="0" u="sng" strike="noStrike" cap="none">
                <a:solidFill>
                  <a:srgbClr val="8BD5E4"/>
                </a:solidFill>
                <a:latin typeface="Calibri"/>
                <a:ea typeface="Calibri"/>
                <a:cs typeface="Calibri"/>
                <a:sym typeface="Calibri"/>
              </a:rPr>
              <a:t>קורס הנדסת תוכנה</a:t>
            </a:r>
            <a:endParaRPr sz="5400" b="1" i="0" u="sng" strike="noStrike" cap="none">
              <a:solidFill>
                <a:srgbClr val="8BD5E4"/>
              </a:solidFill>
              <a:latin typeface="Calibri"/>
              <a:ea typeface="Calibri"/>
              <a:cs typeface="Calibri"/>
              <a:sym typeface="Calibri"/>
            </a:endParaRPr>
          </a:p>
        </p:txBody>
      </p:sp>
      <p:sp>
        <p:nvSpPr>
          <p:cNvPr id="103" name="Google Shape;103;p3"/>
          <p:cNvSpPr/>
          <p:nvPr/>
        </p:nvSpPr>
        <p:spPr>
          <a:xfrm>
            <a:off x="88704" y="2806398"/>
            <a:ext cx="3102731" cy="1107955"/>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Clr>
                <a:srgbClr val="D7F0F6"/>
              </a:buClr>
              <a:buSzPts val="6600"/>
              <a:buFont typeface="Teko"/>
              <a:buNone/>
            </a:pPr>
            <a:r>
              <a:rPr lang="iw-IL" sz="6600" b="1" i="0" u="none" strike="noStrike" cap="none">
                <a:solidFill>
                  <a:srgbClr val="D7F0F6"/>
                </a:solidFill>
                <a:latin typeface="Teko"/>
                <a:ea typeface="Teko"/>
                <a:cs typeface="Teko"/>
                <a:sym typeface="Teko"/>
              </a:rPr>
              <a:t>Sign-It</a:t>
            </a:r>
            <a:endParaRPr sz="6600" b="1" i="0" u="none" strike="noStrike" cap="none">
              <a:solidFill>
                <a:srgbClr val="D7F0F6"/>
              </a:solidFill>
              <a:latin typeface="Teko"/>
              <a:ea typeface="Teko"/>
              <a:cs typeface="Teko"/>
              <a:sym typeface="Teko"/>
            </a:endParaRPr>
          </a:p>
        </p:txBody>
      </p:sp>
      <p:pic>
        <p:nvPicPr>
          <p:cNvPr id="1026" name="Picture 2" descr="react native logo">
            <a:extLst>
              <a:ext uri="{FF2B5EF4-FFF2-40B4-BE49-F238E27FC236}">
                <a16:creationId xmlns:a16="http://schemas.microsoft.com/office/drawing/2014/main" id="{4BE15997-1D12-4FF8-BD41-075D60F9CD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300" y="2729351"/>
            <a:ext cx="1087633" cy="823073"/>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ADC8307A-D98C-4E19-AB38-39C21211A929}"/>
              </a:ext>
            </a:extLst>
          </p:cNvPr>
          <p:cNvPicPr>
            <a:picLocks noChangeAspect="1"/>
          </p:cNvPicPr>
          <p:nvPr/>
        </p:nvPicPr>
        <p:blipFill>
          <a:blip r:embed="rId6"/>
          <a:stretch>
            <a:fillRect/>
          </a:stretch>
        </p:blipFill>
        <p:spPr>
          <a:xfrm>
            <a:off x="5159473" y="2654504"/>
            <a:ext cx="951972" cy="951972"/>
          </a:xfrm>
          <a:prstGeom prst="rect">
            <a:avLst/>
          </a:prstGeom>
        </p:spPr>
      </p:pic>
      <p:pic>
        <p:nvPicPr>
          <p:cNvPr id="5" name="תמונה 4">
            <a:extLst>
              <a:ext uri="{FF2B5EF4-FFF2-40B4-BE49-F238E27FC236}">
                <a16:creationId xmlns:a16="http://schemas.microsoft.com/office/drawing/2014/main" id="{0224EFA0-7852-44B5-A011-42469F308057}"/>
              </a:ext>
            </a:extLst>
          </p:cNvPr>
          <p:cNvPicPr>
            <a:picLocks noChangeAspect="1"/>
          </p:cNvPicPr>
          <p:nvPr/>
        </p:nvPicPr>
        <p:blipFill>
          <a:blip r:embed="rId7"/>
          <a:stretch>
            <a:fillRect/>
          </a:stretch>
        </p:blipFill>
        <p:spPr>
          <a:xfrm>
            <a:off x="6111445" y="2997201"/>
            <a:ext cx="2277665" cy="609275"/>
          </a:xfrm>
          <a:prstGeom prst="rect">
            <a:avLst/>
          </a:prstGeom>
        </p:spPr>
      </p:pic>
      <p:pic>
        <p:nvPicPr>
          <p:cNvPr id="7" name="תמונה 6">
            <a:extLst>
              <a:ext uri="{FF2B5EF4-FFF2-40B4-BE49-F238E27FC236}">
                <a16:creationId xmlns:a16="http://schemas.microsoft.com/office/drawing/2014/main" id="{EFCE7A14-2A90-414C-B004-4AFF38F3165C}"/>
              </a:ext>
            </a:extLst>
          </p:cNvPr>
          <p:cNvPicPr>
            <a:picLocks noChangeAspect="1"/>
          </p:cNvPicPr>
          <p:nvPr/>
        </p:nvPicPr>
        <p:blipFill rotWithShape="1">
          <a:blip r:embed="rId8"/>
          <a:srcRect l="8267" t="28047" r="7880" b="30993"/>
          <a:stretch/>
        </p:blipFill>
        <p:spPr>
          <a:xfrm>
            <a:off x="4344540" y="1800203"/>
            <a:ext cx="2581837" cy="7206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xEl>
                                              <p:pRg st="0" end="0"/>
                                            </p:txEl>
                                          </p:spTgt>
                                        </p:tgtEl>
                                        <p:attrNameLst>
                                          <p:attrName>style.visibility</p:attrName>
                                        </p:attrNameLst>
                                      </p:cBhvr>
                                      <p:to>
                                        <p:strVal val="visible"/>
                                      </p:to>
                                    </p:set>
                                    <p:animEffect transition="in" filter="fade">
                                      <p:cBhvr>
                                        <p:cTn id="19" dur="500"/>
                                        <p:tgtEl>
                                          <p:spTgt spid="10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1">
                                            <p:txEl>
                                              <p:pRg st="1" end="1"/>
                                            </p:txEl>
                                          </p:spTgt>
                                        </p:tgtEl>
                                        <p:attrNameLst>
                                          <p:attrName>style.visibility</p:attrName>
                                        </p:attrNameLst>
                                      </p:cBhvr>
                                      <p:to>
                                        <p:strVal val="visible"/>
                                      </p:to>
                                    </p:set>
                                    <p:animEffect transition="in" filter="fade">
                                      <p:cBhvr>
                                        <p:cTn id="24" dur="500"/>
                                        <p:tgtEl>
                                          <p:spTgt spid="10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1">
                                            <p:txEl>
                                              <p:pRg st="2" end="2"/>
                                            </p:txEl>
                                          </p:spTgt>
                                        </p:tgtEl>
                                        <p:attrNameLst>
                                          <p:attrName>style.visibility</p:attrName>
                                        </p:attrNameLst>
                                      </p:cBhvr>
                                      <p:to>
                                        <p:strVal val="visible"/>
                                      </p:to>
                                    </p:set>
                                    <p:animEffect transition="in" filter="fade">
                                      <p:cBhvr>
                                        <p:cTn id="29" dur="500"/>
                                        <p:tgtEl>
                                          <p:spTgt spid="10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1">
                                            <p:txEl>
                                              <p:pRg st="3" end="3"/>
                                            </p:txEl>
                                          </p:spTgt>
                                        </p:tgtEl>
                                        <p:attrNameLst>
                                          <p:attrName>style.visibility</p:attrName>
                                        </p:attrNameLst>
                                      </p:cBhvr>
                                      <p:to>
                                        <p:strVal val="visible"/>
                                      </p:to>
                                    </p:set>
                                    <p:animEffect transition="in" filter="fade">
                                      <p:cBhvr>
                                        <p:cTn id="34" dur="500"/>
                                        <p:tgtEl>
                                          <p:spTgt spid="1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FFFFFF"/>
              </a:buClr>
              <a:buSzPts val="3600"/>
              <a:buFont typeface="Corbel"/>
              <a:buNone/>
            </a:pPr>
            <a:r>
              <a:rPr lang="iw-IL"/>
              <a:t>מודל זיהוי אותיות בזמן אמת</a:t>
            </a:r>
            <a:endParaRPr/>
          </a:p>
        </p:txBody>
      </p:sp>
      <p:grpSp>
        <p:nvGrpSpPr>
          <p:cNvPr id="246" name="Google Shape;246;p38"/>
          <p:cNvGrpSpPr/>
          <p:nvPr/>
        </p:nvGrpSpPr>
        <p:grpSpPr>
          <a:xfrm>
            <a:off x="6313640" y="860612"/>
            <a:ext cx="2351829" cy="4970840"/>
            <a:chOff x="6313640" y="860612"/>
            <a:chExt cx="2351829" cy="4970840"/>
          </a:xfrm>
        </p:grpSpPr>
        <p:pic>
          <p:nvPicPr>
            <p:cNvPr id="247" name="Google Shape;247;p38" descr="תמונה שמכילה טקסט&#10;&#10;התיאור נוצר באופן אוטומטי"/>
            <p:cNvPicPr preferRelativeResize="0"/>
            <p:nvPr/>
          </p:nvPicPr>
          <p:blipFill rotWithShape="1">
            <a:blip r:embed="rId3">
              <a:alphaModFix/>
            </a:blip>
            <a:srcRect/>
            <a:stretch/>
          </p:blipFill>
          <p:spPr>
            <a:xfrm>
              <a:off x="6313640" y="860612"/>
              <a:ext cx="2351829" cy="4970840"/>
            </a:xfrm>
            <a:prstGeom prst="rect">
              <a:avLst/>
            </a:prstGeom>
            <a:noFill/>
            <a:ln>
              <a:noFill/>
            </a:ln>
          </p:spPr>
        </p:pic>
        <p:sp>
          <p:nvSpPr>
            <p:cNvPr id="248" name="Google Shape;248;p38"/>
            <p:cNvSpPr/>
            <p:nvPr/>
          </p:nvSpPr>
          <p:spPr>
            <a:xfrm rot="5400000">
              <a:off x="7149352" y="3957917"/>
              <a:ext cx="1111623" cy="403415"/>
            </a:xfrm>
            <a:prstGeom prst="rightArrow">
              <a:avLst>
                <a:gd name="adj1" fmla="val 50000"/>
                <a:gd name="adj2" fmla="val 50000"/>
              </a:avLst>
            </a:prstGeom>
            <a:solidFill>
              <a:schemeClr val="accent1"/>
            </a:solidFill>
            <a:ln w="10775" cap="flat" cmpd="sng">
              <a:solidFill>
                <a:srgbClr val="2E87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grpSp>
        <p:nvGrpSpPr>
          <p:cNvPr id="249" name="Google Shape;249;p38"/>
          <p:cNvGrpSpPr/>
          <p:nvPr/>
        </p:nvGrpSpPr>
        <p:grpSpPr>
          <a:xfrm>
            <a:off x="3673615" y="860612"/>
            <a:ext cx="2351830" cy="4970840"/>
            <a:chOff x="3673615" y="860612"/>
            <a:chExt cx="2351830" cy="4970840"/>
          </a:xfrm>
        </p:grpSpPr>
        <p:pic>
          <p:nvPicPr>
            <p:cNvPr id="250" name="Google Shape;250;p38" descr="תמונה שמכילה טקסט&#10;&#10;התיאור נוצר באופן אוטומטי"/>
            <p:cNvPicPr preferRelativeResize="0"/>
            <p:nvPr/>
          </p:nvPicPr>
          <p:blipFill rotWithShape="1">
            <a:blip r:embed="rId4">
              <a:alphaModFix/>
            </a:blip>
            <a:srcRect/>
            <a:stretch/>
          </p:blipFill>
          <p:spPr>
            <a:xfrm>
              <a:off x="3673616" y="860612"/>
              <a:ext cx="2351829" cy="4970840"/>
            </a:xfrm>
            <a:prstGeom prst="rect">
              <a:avLst/>
            </a:prstGeom>
            <a:noFill/>
            <a:ln>
              <a:noFill/>
            </a:ln>
          </p:spPr>
        </p:pic>
        <p:sp>
          <p:nvSpPr>
            <p:cNvPr id="251" name="Google Shape;251;p38"/>
            <p:cNvSpPr/>
            <p:nvPr/>
          </p:nvSpPr>
          <p:spPr>
            <a:xfrm rot="8100580">
              <a:off x="3666009" y="3788547"/>
              <a:ext cx="1026121" cy="403415"/>
            </a:xfrm>
            <a:prstGeom prst="rightArrow">
              <a:avLst>
                <a:gd name="adj1" fmla="val 50000"/>
                <a:gd name="adj2" fmla="val 50000"/>
              </a:avLst>
            </a:prstGeom>
            <a:solidFill>
              <a:schemeClr val="accent1"/>
            </a:solidFill>
            <a:ln w="10775" cap="flat" cmpd="sng">
              <a:solidFill>
                <a:srgbClr val="2E87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grpSp>
        <p:nvGrpSpPr>
          <p:cNvPr id="252" name="Google Shape;252;p38"/>
          <p:cNvGrpSpPr/>
          <p:nvPr/>
        </p:nvGrpSpPr>
        <p:grpSpPr>
          <a:xfrm>
            <a:off x="9052446" y="860612"/>
            <a:ext cx="2351828" cy="4970840"/>
            <a:chOff x="9052446" y="860612"/>
            <a:chExt cx="2351828" cy="4970840"/>
          </a:xfrm>
        </p:grpSpPr>
        <p:pic>
          <p:nvPicPr>
            <p:cNvPr id="253" name="Google Shape;253;p38" descr="תמונה שמכילה טקסט&#10;&#10;התיאור נוצר באופן אוטומטי"/>
            <p:cNvPicPr preferRelativeResize="0"/>
            <p:nvPr/>
          </p:nvPicPr>
          <p:blipFill rotWithShape="1">
            <a:blip r:embed="rId5">
              <a:alphaModFix/>
            </a:blip>
            <a:srcRect/>
            <a:stretch/>
          </p:blipFill>
          <p:spPr>
            <a:xfrm>
              <a:off x="9052446" y="860612"/>
              <a:ext cx="2351828" cy="4970840"/>
            </a:xfrm>
            <a:prstGeom prst="rect">
              <a:avLst/>
            </a:prstGeom>
            <a:noFill/>
            <a:ln>
              <a:noFill/>
            </a:ln>
          </p:spPr>
        </p:pic>
        <p:sp>
          <p:nvSpPr>
            <p:cNvPr id="254" name="Google Shape;254;p38"/>
            <p:cNvSpPr/>
            <p:nvPr/>
          </p:nvSpPr>
          <p:spPr>
            <a:xfrm rot="6932737">
              <a:off x="9603663" y="3788545"/>
              <a:ext cx="1524730" cy="403415"/>
            </a:xfrm>
            <a:prstGeom prst="rightArrow">
              <a:avLst>
                <a:gd name="adj1" fmla="val 50000"/>
                <a:gd name="adj2" fmla="val 50000"/>
              </a:avLst>
            </a:prstGeom>
            <a:solidFill>
              <a:schemeClr val="accent1"/>
            </a:solidFill>
            <a:ln w="10775" cap="flat" cmpd="sng">
              <a:solidFill>
                <a:srgbClr val="2E87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pic>
        <p:nvPicPr>
          <p:cNvPr id="255" name="Google Shape;255;p38"/>
          <p:cNvPicPr preferRelativeResize="0"/>
          <p:nvPr/>
        </p:nvPicPr>
        <p:blipFill rotWithShape="1">
          <a:blip r:embed="rId6">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2"/>
                                        </p:tgtEl>
                                        <p:attrNameLst>
                                          <p:attrName>style.visibility</p:attrName>
                                        </p:attrNameLst>
                                      </p:cBhvr>
                                      <p:to>
                                        <p:strVal val="visible"/>
                                      </p:to>
                                    </p:set>
                                    <p:animEffect transition="in" filter="fade">
                                      <p:cBhvr>
                                        <p:cTn id="1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39"/>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75" name="Google Shape;275;p39"/>
          <p:cNvSpPr/>
          <p:nvPr/>
        </p:nvSpPr>
        <p:spPr>
          <a:xfrm>
            <a:off x="-3582" y="752748"/>
            <a:ext cx="1001483" cy="4744251"/>
          </a:xfrm>
          <a:custGeom>
            <a:avLst/>
            <a:gdLst/>
            <a:ahLst/>
            <a:cxnLst/>
            <a:rect l="l" t="t" r="r" b="b"/>
            <a:pathLst>
              <a:path w="1001483" h="4744251" extrusionOk="0">
                <a:moveTo>
                  <a:pt x="0" y="0"/>
                </a:moveTo>
                <a:lnTo>
                  <a:pt x="1001483" y="0"/>
                </a:lnTo>
                <a:lnTo>
                  <a:pt x="0" y="4744251"/>
                </a:lnTo>
                <a:close/>
              </a:path>
            </a:pathLst>
          </a:custGeom>
          <a:solidFill>
            <a:schemeClr val="accent1"/>
          </a:solidFill>
          <a:ln>
            <a:noFill/>
          </a:ln>
        </p:spPr>
      </p:sp>
      <p:sp>
        <p:nvSpPr>
          <p:cNvPr id="276" name="Google Shape;276;p39"/>
          <p:cNvSpPr/>
          <p:nvPr/>
        </p:nvSpPr>
        <p:spPr>
          <a:xfrm>
            <a:off x="7987094" y="761999"/>
            <a:ext cx="4208489" cy="5334001"/>
          </a:xfrm>
          <a:custGeom>
            <a:avLst/>
            <a:gdLst/>
            <a:ahLst/>
            <a:cxnLst/>
            <a:rect l="l" t="t" r="r" b="b"/>
            <a:pathLst>
              <a:path w="4208489" h="5334001" extrusionOk="0">
                <a:moveTo>
                  <a:pt x="1015642" y="0"/>
                </a:moveTo>
                <a:lnTo>
                  <a:pt x="4208489" y="0"/>
                </a:lnTo>
                <a:lnTo>
                  <a:pt x="4208489" y="5334001"/>
                </a:lnTo>
                <a:lnTo>
                  <a:pt x="0" y="5334001"/>
                </a:lnTo>
                <a:close/>
              </a:path>
            </a:pathLst>
          </a:custGeom>
          <a:solidFill>
            <a:schemeClr val="accent1"/>
          </a:solidFill>
          <a:ln>
            <a:noFill/>
          </a:ln>
        </p:spPr>
      </p:sp>
      <p:sp>
        <p:nvSpPr>
          <p:cNvPr id="277" name="Google Shape;277;p39"/>
          <p:cNvSpPr txBox="1">
            <a:spLocks noGrp="1"/>
          </p:cNvSpPr>
          <p:nvPr>
            <p:ph type="title"/>
          </p:nvPr>
        </p:nvSpPr>
        <p:spPr>
          <a:xfrm>
            <a:off x="9141619" y="3004034"/>
            <a:ext cx="2436693" cy="849930"/>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Corbel"/>
              <a:buNone/>
            </a:pPr>
            <a:r>
              <a:rPr lang="iw-IL" sz="5900">
                <a:solidFill>
                  <a:schemeClr val="lt1"/>
                </a:solidFill>
              </a:rPr>
              <a:t>הדגמה</a:t>
            </a:r>
            <a:endParaRPr/>
          </a:p>
        </p:txBody>
      </p:sp>
      <p:pic>
        <p:nvPicPr>
          <p:cNvPr id="279" name="Google Shape;279;p39"/>
          <p:cNvPicPr preferRelativeResize="0"/>
          <p:nvPr/>
        </p:nvPicPr>
        <p:blipFill rotWithShape="1">
          <a:blip r:embed="rId5">
            <a:alphaModFix amt="70000"/>
          </a:blip>
          <a:srcRect/>
          <a:stretch/>
        </p:blipFill>
        <p:spPr>
          <a:xfrm>
            <a:off x="88704" y="6211598"/>
            <a:ext cx="646402" cy="646402"/>
          </a:xfrm>
          <a:prstGeom prst="rect">
            <a:avLst/>
          </a:prstGeom>
          <a:noFill/>
          <a:ln>
            <a:noFill/>
          </a:ln>
        </p:spPr>
      </p:pic>
      <p:pic>
        <p:nvPicPr>
          <p:cNvPr id="2" name="WhatsApp Video 2021-12-25 at 12.04.34">
            <a:hlinkClick r:id="" action="ppaction://media"/>
            <a:extLst>
              <a:ext uri="{FF2B5EF4-FFF2-40B4-BE49-F238E27FC236}">
                <a16:creationId xmlns:a16="http://schemas.microsoft.com/office/drawing/2014/main" id="{ED9F20D8-D8AB-4E36-AE0C-BA0311E059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33751" y="460169"/>
            <a:ext cx="2587394" cy="5751429"/>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chemeClr val="dk1"/>
              </a:buClr>
              <a:buSzPts val="4400"/>
              <a:buFont typeface="Calibri"/>
              <a:buNone/>
            </a:pPr>
            <a:r>
              <a:rPr lang="iw-IL"/>
              <a:t>Creating the model</a:t>
            </a:r>
            <a:r>
              <a:rPr lang="en-US"/>
              <a:t> + Accessing the camera</a:t>
            </a:r>
            <a:endParaRPr/>
          </a:p>
        </p:txBody>
      </p:sp>
      <p:sp>
        <p:nvSpPr>
          <p:cNvPr id="261" name="Google Shape;261;p22"/>
          <p:cNvSpPr txBox="1">
            <a:spLocks noGrp="1"/>
          </p:cNvSpPr>
          <p:nvPr>
            <p:ph type="body" idx="1"/>
          </p:nvPr>
        </p:nvSpPr>
        <p:spPr>
          <a:xfrm>
            <a:off x="3901606" y="471231"/>
            <a:ext cx="7315200" cy="660523"/>
          </a:xfrm>
          <a:prstGeom prst="rect">
            <a:avLst/>
          </a:prstGeom>
          <a:noFill/>
          <a:ln>
            <a:noFill/>
          </a:ln>
        </p:spPr>
        <p:txBody>
          <a:bodyPr spcFirstLastPara="1" wrap="square" lIns="91425" tIns="45700" rIns="91425" bIns="45700" anchor="t" anchorCtr="0">
            <a:normAutofit/>
          </a:bodyPr>
          <a:lstStyle/>
          <a:p>
            <a:pPr marL="228600" lvl="0" indent="-228600" algn="r" rtl="1">
              <a:lnSpc>
                <a:spcPct val="90000"/>
              </a:lnSpc>
              <a:spcBef>
                <a:spcPts val="1000"/>
              </a:spcBef>
              <a:spcAft>
                <a:spcPts val="0"/>
              </a:spcAft>
              <a:buClr>
                <a:schemeClr val="dk1"/>
              </a:buClr>
              <a:buSzPts val="2800"/>
              <a:buFont typeface="Calibri"/>
              <a:buChar char="-"/>
            </a:pPr>
            <a:r>
              <a:rPr lang="iw-IL" sz="1800">
                <a:solidFill>
                  <a:schemeClr val="dk1"/>
                </a:solidFill>
                <a:latin typeface="David" panose="020E0502060401010101" pitchFamily="34" charset="-79"/>
                <a:cs typeface="David" panose="020E0502060401010101" pitchFamily="34" charset="-79"/>
              </a:rPr>
              <a:t>אסיפת תמונות ותיוג שלהן באמצעות ספריית labelimg</a:t>
            </a:r>
            <a:endParaRPr>
              <a:latin typeface="David" panose="020E0502060401010101" pitchFamily="34" charset="-79"/>
              <a:cs typeface="David" panose="020E0502060401010101" pitchFamily="34" charset="-79"/>
            </a:endParaRPr>
          </a:p>
        </p:txBody>
      </p:sp>
      <p:sp>
        <p:nvSpPr>
          <p:cNvPr id="262" name="Google Shape;262;p22"/>
          <p:cNvSpPr txBox="1"/>
          <p:nvPr/>
        </p:nvSpPr>
        <p:spPr>
          <a:xfrm>
            <a:off x="3835266" y="2925606"/>
            <a:ext cx="7447800" cy="3635827"/>
          </a:xfrm>
          <a:prstGeom prst="rect">
            <a:avLst/>
          </a:prstGeom>
          <a:noFill/>
          <a:ln>
            <a:noFill/>
          </a:ln>
        </p:spPr>
        <p:txBody>
          <a:bodyPr spcFirstLastPara="1" wrap="square" lIns="91425" tIns="45700" rIns="91425" bIns="45700" anchor="t" anchorCtr="0">
            <a:spAutoFit/>
          </a:bodyPr>
          <a:lstStyle/>
          <a:p>
            <a:pPr marL="228600" marR="0" lvl="0" indent="-228600" algn="r" rtl="1">
              <a:lnSpc>
                <a:spcPct val="115000"/>
              </a:lnSpc>
              <a:spcBef>
                <a:spcPts val="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התקנת tensorflow 2.0 ובחירת pretrained model: Mobilenet  לשימוש מיטבי באפליקציה.</a:t>
            </a:r>
            <a:endParaRPr sz="1800">
              <a:latin typeface="David" panose="020E0502060401010101" pitchFamily="34" charset="-79"/>
              <a:cs typeface="David" panose="020E0502060401010101" pitchFamily="34" charset="-79"/>
            </a:endParaRPr>
          </a:p>
          <a:p>
            <a:pPr marL="228600" marR="0" lvl="0" indent="-228600" algn="r" rtl="1">
              <a:lnSpc>
                <a:spcPct val="115000"/>
              </a:lnSpc>
              <a:spcBef>
                <a:spcPts val="100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אימון המודל על התמונות והתיוגים הנבחרים</a:t>
            </a:r>
            <a:endParaRPr sz="1800">
              <a:latin typeface="David" panose="020E0502060401010101" pitchFamily="34" charset="-79"/>
              <a:cs typeface="David" panose="020E0502060401010101" pitchFamily="34" charset="-79"/>
            </a:endParaRPr>
          </a:p>
          <a:p>
            <a:pPr marL="228600" marR="0" lvl="0" indent="-228600" algn="r" rtl="1">
              <a:lnSpc>
                <a:spcPct val="115000"/>
              </a:lnSpc>
              <a:spcBef>
                <a:spcPts val="100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Evaluating the model: הרצת טסטים על המודל, בדיקת accuracy, error</a:t>
            </a:r>
            <a:endParaRPr sz="2000" b="0" i="0" u="none" strike="noStrike" cap="none">
              <a:solidFill>
                <a:schemeClr val="dk1"/>
              </a:solidFill>
              <a:latin typeface="David" panose="020E0502060401010101" pitchFamily="34" charset="-79"/>
              <a:ea typeface="Corbel"/>
              <a:cs typeface="David" panose="020E0502060401010101" pitchFamily="34" charset="-79"/>
              <a:sym typeface="Corbel"/>
            </a:endParaRPr>
          </a:p>
          <a:p>
            <a:pPr marL="228600" marR="0" lvl="0" indent="-228600" algn="r" rtl="1">
              <a:lnSpc>
                <a:spcPct val="115000"/>
              </a:lnSpc>
              <a:spcBef>
                <a:spcPts val="100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ייצוא המודל לקובץjson - העלאתו ל-ibm.cloud</a:t>
            </a:r>
            <a:endParaRPr sz="2000" b="0" i="0" u="none" strike="noStrike" cap="none">
              <a:solidFill>
                <a:schemeClr val="dk1"/>
              </a:solidFill>
              <a:latin typeface="David" panose="020E0502060401010101" pitchFamily="34" charset="-79"/>
              <a:ea typeface="Corbel"/>
              <a:cs typeface="David" panose="020E0502060401010101" pitchFamily="34" charset="-79"/>
              <a:sym typeface="Corbel"/>
            </a:endParaRPr>
          </a:p>
          <a:p>
            <a:pPr marL="228600" marR="0" lvl="0" indent="-228600" algn="r" rtl="1">
              <a:lnSpc>
                <a:spcPct val="115000"/>
              </a:lnSpc>
              <a:spcBef>
                <a:spcPts val="100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יצירת פרויקט react.js שמציג את המודל ואת החיזוי באפליקציית web</a:t>
            </a:r>
            <a:endParaRPr sz="2000" b="0" i="0" u="none" strike="noStrike" cap="none">
              <a:solidFill>
                <a:schemeClr val="dk1"/>
              </a:solidFill>
              <a:latin typeface="David" panose="020E0502060401010101" pitchFamily="34" charset="-79"/>
              <a:ea typeface="Corbel"/>
              <a:cs typeface="David" panose="020E0502060401010101" pitchFamily="34" charset="-79"/>
              <a:sym typeface="Corbel"/>
            </a:endParaRPr>
          </a:p>
          <a:p>
            <a:pPr marL="228600" marR="0" lvl="0" indent="-228600" algn="r" rtl="1">
              <a:lnSpc>
                <a:spcPct val="115000"/>
              </a:lnSpc>
              <a:spcBef>
                <a:spcPts val="1000"/>
              </a:spcBef>
              <a:spcAft>
                <a:spcPts val="0"/>
              </a:spcAft>
              <a:buClr>
                <a:schemeClr val="dk1"/>
              </a:buClr>
              <a:buSzPts val="2800"/>
              <a:buFont typeface="Calibri"/>
              <a:buChar char="-"/>
            </a:pPr>
            <a:r>
              <a:rPr lang="iw-IL" sz="2000" b="0" i="0" u="none" strike="noStrike" cap="none">
                <a:solidFill>
                  <a:schemeClr val="dk1"/>
                </a:solidFill>
                <a:latin typeface="David" panose="020E0502060401010101" pitchFamily="34" charset="-79"/>
                <a:ea typeface="Corbel"/>
                <a:cs typeface="David" panose="020E0502060401010101" pitchFamily="34" charset="-79"/>
                <a:sym typeface="Corbel"/>
              </a:rPr>
              <a:t>שילוב פרויקט react.js בתוך האפליקציה באמצעות ספריית  webView</a:t>
            </a:r>
            <a:endParaRPr sz="1800">
              <a:latin typeface="David" panose="020E0502060401010101" pitchFamily="34" charset="-79"/>
              <a:cs typeface="David" panose="020E0502060401010101" pitchFamily="34" charset="-79"/>
            </a:endParaRPr>
          </a:p>
          <a:p>
            <a:pPr marL="0" marR="0" lvl="0" indent="0" algn="l" rtl="0">
              <a:lnSpc>
                <a:spcPct val="115000"/>
              </a:lnSpc>
              <a:spcBef>
                <a:spcPts val="0"/>
              </a:spcBef>
              <a:spcAft>
                <a:spcPts val="0"/>
              </a:spcAft>
              <a:buNone/>
            </a:pPr>
            <a:endParaRPr sz="2400" b="0" i="0" u="none" strike="noStrike" cap="none">
              <a:solidFill>
                <a:schemeClr val="dk1"/>
              </a:solidFill>
              <a:latin typeface="David" panose="020E0502060401010101" pitchFamily="34" charset="-79"/>
              <a:ea typeface="Corbel"/>
              <a:cs typeface="David" panose="020E0502060401010101" pitchFamily="34" charset="-79"/>
              <a:sym typeface="Corbel"/>
            </a:endParaRPr>
          </a:p>
        </p:txBody>
      </p:sp>
      <p:grpSp>
        <p:nvGrpSpPr>
          <p:cNvPr id="263" name="Google Shape;263;p22"/>
          <p:cNvGrpSpPr/>
          <p:nvPr/>
        </p:nvGrpSpPr>
        <p:grpSpPr>
          <a:xfrm>
            <a:off x="6096000" y="1304624"/>
            <a:ext cx="4841705" cy="1620982"/>
            <a:chOff x="6172930" y="1688613"/>
            <a:chExt cx="4536905" cy="1620982"/>
          </a:xfrm>
        </p:grpSpPr>
        <p:pic>
          <p:nvPicPr>
            <p:cNvPr id="264" name="Google Shape;264;p22" descr="תמונה שמכילה קיר, אדם, איש, מקורה&#10;&#10;התיאור נוצר באופן אוטומטי"/>
            <p:cNvPicPr preferRelativeResize="0"/>
            <p:nvPr/>
          </p:nvPicPr>
          <p:blipFill rotWithShape="1">
            <a:blip r:embed="rId3">
              <a:alphaModFix/>
            </a:blip>
            <a:srcRect l="21528" t="20768" r="40886"/>
            <a:stretch/>
          </p:blipFill>
          <p:spPr>
            <a:xfrm>
              <a:off x="9342852" y="1688614"/>
              <a:ext cx="1366983" cy="1620981"/>
            </a:xfrm>
            <a:prstGeom prst="rect">
              <a:avLst/>
            </a:prstGeom>
            <a:noFill/>
            <a:ln>
              <a:noFill/>
            </a:ln>
          </p:spPr>
        </p:pic>
        <p:pic>
          <p:nvPicPr>
            <p:cNvPr id="265" name="Google Shape;265;p22" descr="תמונה שמכילה קיר, אדם, מקורה&#10;&#10;התיאור נוצר באופן אוטומטי"/>
            <p:cNvPicPr preferRelativeResize="0"/>
            <p:nvPr/>
          </p:nvPicPr>
          <p:blipFill rotWithShape="1">
            <a:blip r:embed="rId4">
              <a:alphaModFix/>
            </a:blip>
            <a:srcRect l="12556" r="49994"/>
            <a:stretch/>
          </p:blipFill>
          <p:spPr>
            <a:xfrm>
              <a:off x="7779241" y="1688614"/>
              <a:ext cx="1212360" cy="1620981"/>
            </a:xfrm>
            <a:prstGeom prst="rect">
              <a:avLst/>
            </a:prstGeom>
            <a:noFill/>
            <a:ln>
              <a:noFill/>
            </a:ln>
          </p:spPr>
        </p:pic>
        <p:pic>
          <p:nvPicPr>
            <p:cNvPr id="266" name="Google Shape;266;p22" descr="תמונה שמכילה אדם, איש, לדגמן&#10;&#10;התיאור נוצר באופן אוטומטי"/>
            <p:cNvPicPr preferRelativeResize="0"/>
            <p:nvPr/>
          </p:nvPicPr>
          <p:blipFill rotWithShape="1">
            <a:blip r:embed="rId5">
              <a:alphaModFix/>
            </a:blip>
            <a:srcRect l="34764" r="21108" b="22061"/>
            <a:stretch/>
          </p:blipFill>
          <p:spPr>
            <a:xfrm>
              <a:off x="6172930" y="1688613"/>
              <a:ext cx="1212360" cy="1620981"/>
            </a:xfrm>
            <a:prstGeom prst="rect">
              <a:avLst/>
            </a:prstGeom>
            <a:noFill/>
            <a:ln>
              <a:noFill/>
            </a:ln>
          </p:spPr>
        </p:pic>
      </p:grpSp>
      <p:pic>
        <p:nvPicPr>
          <p:cNvPr id="267" name="Google Shape;267;p22"/>
          <p:cNvPicPr preferRelativeResize="0"/>
          <p:nvPr/>
        </p:nvPicPr>
        <p:blipFill rotWithShape="1">
          <a:blip r:embed="rId6">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2">
                                            <p:txEl>
                                              <p:pRg st="0" end="0"/>
                                            </p:txEl>
                                          </p:spTgt>
                                        </p:tgtEl>
                                        <p:attrNameLst>
                                          <p:attrName>style.visibility</p:attrName>
                                        </p:attrNameLst>
                                      </p:cBhvr>
                                      <p:to>
                                        <p:strVal val="visible"/>
                                      </p:to>
                                    </p:set>
                                    <p:animEffect transition="in" filter="fade">
                                      <p:cBhvr>
                                        <p:cTn id="15" dur="500"/>
                                        <p:tgtEl>
                                          <p:spTgt spid="26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62">
                                            <p:txEl>
                                              <p:pRg st="1" end="1"/>
                                            </p:txEl>
                                          </p:spTgt>
                                        </p:tgtEl>
                                        <p:attrNameLst>
                                          <p:attrName>style.visibility</p:attrName>
                                        </p:attrNameLst>
                                      </p:cBhvr>
                                      <p:to>
                                        <p:strVal val="visible"/>
                                      </p:to>
                                    </p:set>
                                    <p:animEffect transition="in" filter="fade">
                                      <p:cBhvr>
                                        <p:cTn id="18" dur="500"/>
                                        <p:tgtEl>
                                          <p:spTgt spid="26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62">
                                            <p:txEl>
                                              <p:pRg st="2" end="2"/>
                                            </p:txEl>
                                          </p:spTgt>
                                        </p:tgtEl>
                                        <p:attrNameLst>
                                          <p:attrName>style.visibility</p:attrName>
                                        </p:attrNameLst>
                                      </p:cBhvr>
                                      <p:to>
                                        <p:strVal val="visible"/>
                                      </p:to>
                                    </p:set>
                                    <p:animEffect transition="in" filter="fade">
                                      <p:cBhvr>
                                        <p:cTn id="21" dur="500"/>
                                        <p:tgtEl>
                                          <p:spTgt spid="26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xEl>
                                              <p:pRg st="3" end="3"/>
                                            </p:txEl>
                                          </p:spTgt>
                                        </p:tgtEl>
                                        <p:attrNameLst>
                                          <p:attrName>style.visibility</p:attrName>
                                        </p:attrNameLst>
                                      </p:cBhvr>
                                      <p:to>
                                        <p:strVal val="visible"/>
                                      </p:to>
                                    </p:set>
                                    <p:animEffect transition="in" filter="fade">
                                      <p:cBhvr>
                                        <p:cTn id="24" dur="500"/>
                                        <p:tgtEl>
                                          <p:spTgt spid="262">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500"/>
                                        <p:tgtEl>
                                          <p:spTgt spid="26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2">
                                            <p:txEl>
                                              <p:pRg st="5" end="5"/>
                                            </p:txEl>
                                          </p:spTgt>
                                        </p:tgtEl>
                                        <p:attrNameLst>
                                          <p:attrName>style.visibility</p:attrName>
                                        </p:attrNameLst>
                                      </p:cBhvr>
                                      <p:to>
                                        <p:strVal val="visible"/>
                                      </p:to>
                                    </p:set>
                                    <p:animEffect transition="in" filter="fade">
                                      <p:cBhvr>
                                        <p:cTn id="30" dur="500"/>
                                        <p:tgtEl>
                                          <p:spTgt spid="2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5DF346-6CA9-4772-B541-8DA53C672685}"/>
              </a:ext>
            </a:extLst>
          </p:cNvPr>
          <p:cNvSpPr>
            <a:spLocks noGrp="1"/>
          </p:cNvSpPr>
          <p:nvPr>
            <p:ph type="title"/>
          </p:nvPr>
        </p:nvSpPr>
        <p:spPr>
          <a:xfrm>
            <a:off x="104775" y="2533650"/>
            <a:ext cx="3219450" cy="2005584"/>
          </a:xfrm>
        </p:spPr>
        <p:txBody>
          <a:bodyPr wrap="square" anchor="b">
            <a:noAutofit/>
          </a:bodyPr>
          <a:lstStyle/>
          <a:p>
            <a:pPr algn="ctr"/>
            <a:r>
              <a:rPr lang="en-US" sz="6000">
                <a:solidFill>
                  <a:schemeClr val="bg1"/>
                </a:solidFill>
              </a:rPr>
              <a:t>Push</a:t>
            </a:r>
            <a:br>
              <a:rPr lang="en-US" sz="4800">
                <a:solidFill>
                  <a:schemeClr val="bg1"/>
                </a:solidFill>
              </a:rPr>
            </a:br>
            <a:r>
              <a:rPr lang="en-US" sz="4800">
                <a:solidFill>
                  <a:schemeClr val="bg1"/>
                </a:solidFill>
              </a:rPr>
              <a:t>Notification</a:t>
            </a:r>
          </a:p>
        </p:txBody>
      </p:sp>
      <p:sp>
        <p:nvSpPr>
          <p:cNvPr id="10" name="Text Placeholder 2">
            <a:extLst>
              <a:ext uri="{FF2B5EF4-FFF2-40B4-BE49-F238E27FC236}">
                <a16:creationId xmlns:a16="http://schemas.microsoft.com/office/drawing/2014/main" id="{CDC8C7DA-968E-47D3-BA95-0CCDF53C3E5A}"/>
              </a:ext>
            </a:extLst>
          </p:cNvPr>
          <p:cNvSpPr>
            <a:spLocks noGrp="1"/>
          </p:cNvSpPr>
          <p:nvPr>
            <p:ph type="body" idx="1"/>
          </p:nvPr>
        </p:nvSpPr>
        <p:spPr>
          <a:xfrm>
            <a:off x="3886200" y="3295650"/>
            <a:ext cx="7315200" cy="2291334"/>
          </a:xfrm>
        </p:spPr>
        <p:txBody>
          <a:bodyPr/>
          <a:lstStyle/>
          <a:p>
            <a:endParaRPr lang="en-US"/>
          </a:p>
        </p:txBody>
      </p:sp>
      <p:pic>
        <p:nvPicPr>
          <p:cNvPr id="4" name="Google Shape;240;p37">
            <a:extLst>
              <a:ext uri="{FF2B5EF4-FFF2-40B4-BE49-F238E27FC236}">
                <a16:creationId xmlns:a16="http://schemas.microsoft.com/office/drawing/2014/main" id="{A795C2DA-6163-46CF-B6BD-7A019C1E302B}"/>
              </a:ext>
            </a:extLst>
          </p:cNvPr>
          <p:cNvPicPr preferRelativeResize="0"/>
          <p:nvPr/>
        </p:nvPicPr>
        <p:blipFill rotWithShape="1">
          <a:blip r:embed="rId2">
            <a:alphaModFix amt="70000"/>
          </a:blip>
          <a:srcRect/>
          <a:stretch/>
        </p:blipFill>
        <p:spPr>
          <a:xfrm>
            <a:off x="88704" y="6211598"/>
            <a:ext cx="646402" cy="646402"/>
          </a:xfrm>
          <a:prstGeom prst="rect">
            <a:avLst/>
          </a:prstGeom>
          <a:noFill/>
          <a:ln>
            <a:noFill/>
          </a:ln>
        </p:spPr>
      </p:pic>
    </p:spTree>
    <p:extLst>
      <p:ext uri="{BB962C8B-B14F-4D97-AF65-F5344CB8AC3E}">
        <p14:creationId xmlns:p14="http://schemas.microsoft.com/office/powerpoint/2010/main" val="41945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chemeClr val="dk1"/>
              </a:buClr>
              <a:buSzPts val="4400"/>
              <a:buFont typeface="Calibri"/>
              <a:buNone/>
            </a:pPr>
            <a:r>
              <a:rPr lang="iw-IL"/>
              <a:t>FIREBASE</a:t>
            </a:r>
            <a:endParaRPr/>
          </a:p>
        </p:txBody>
      </p:sp>
      <p:sp>
        <p:nvSpPr>
          <p:cNvPr id="285" name="Google Shape;285;p21"/>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t" anchorCtr="0">
            <a:normAutofit/>
          </a:bodyPr>
          <a:lstStyle/>
          <a:p>
            <a:pPr marL="228600" lvl="0" indent="-228600" algn="r" rtl="1">
              <a:lnSpc>
                <a:spcPct val="90000"/>
              </a:lnSpc>
              <a:spcBef>
                <a:spcPts val="0"/>
              </a:spcBef>
              <a:spcAft>
                <a:spcPts val="0"/>
              </a:spcAft>
              <a:buClr>
                <a:schemeClr val="dk1"/>
              </a:buClr>
              <a:buSzPts val="2800"/>
              <a:buChar char="•"/>
            </a:pPr>
            <a:r>
              <a:rPr lang="iw-IL"/>
              <a:t>מבנה הדאטה בייס מורכב משני חלקים - </a:t>
            </a:r>
            <a:br>
              <a:rPr lang="iw-IL"/>
            </a:br>
            <a:r>
              <a:rPr lang="iw-IL"/>
              <a:t>1. זיהוי - Authentication - ע"י שימוש באימייל וסיסמא. לכל משתמש שנרשם נוצר ID רנדומלי בצורה אוטומטית.</a:t>
            </a:r>
            <a:endParaRPr/>
          </a:p>
          <a:p>
            <a:pPr marL="182880" lvl="0" indent="0" algn="r" rtl="1">
              <a:lnSpc>
                <a:spcPct val="90000"/>
              </a:lnSpc>
              <a:spcBef>
                <a:spcPts val="0"/>
              </a:spcBef>
              <a:spcAft>
                <a:spcPts val="0"/>
              </a:spcAft>
              <a:buNone/>
            </a:pPr>
            <a:r>
              <a:rPr lang="iw-IL"/>
              <a:t>2. פיירסטור - Firestore Database - באמצעות אותו ID, שומר לכל משתמש שנרשם את המייל, הסיסמא ומחרוזת ריקה המציינת שהמשתמש עדיין לא הכניס פרטי תשלום. כל משתמש נירשם כמשתמש חינמי, ובתוך האפליקציה יש אפשרות להפוך למשתמש פרימיום ע"י הוספת תשלום. פעולה זאת ניגשת ל Firestore ומחליפה את המחרוזת הריקה בפרטי התשלום, בכך הופך המשתמש למשתמש פרימיום, ויכול </a:t>
            </a:r>
            <a:br>
              <a:rPr lang="iw-IL"/>
            </a:br>
            <a:r>
              <a:rPr lang="iw-IL"/>
              <a:t>להשתמש במודל </a:t>
            </a:r>
            <a:br>
              <a:rPr lang="iw-IL"/>
            </a:br>
            <a:r>
              <a:rPr lang="iw-IL"/>
              <a:t>הבחינה העצמית. </a:t>
            </a:r>
            <a:br>
              <a:rPr lang="iw-IL"/>
            </a:br>
            <a:br>
              <a:rPr lang="iw-IL"/>
            </a:br>
            <a:endParaRPr/>
          </a:p>
          <a:p>
            <a:pPr marL="228600" lvl="0" indent="-222250" algn="r" rtl="1">
              <a:lnSpc>
                <a:spcPct val="90000"/>
              </a:lnSpc>
              <a:spcBef>
                <a:spcPts val="1000"/>
              </a:spcBef>
              <a:spcAft>
                <a:spcPts val="0"/>
              </a:spcAft>
              <a:buClr>
                <a:schemeClr val="dk1"/>
              </a:buClr>
              <a:buSzPts val="2700"/>
              <a:buChar char="•"/>
            </a:pPr>
            <a:r>
              <a:rPr lang="iw-IL" sz="1900"/>
              <a:t>ניתן לראות את </a:t>
            </a:r>
            <a:br>
              <a:rPr lang="iw-IL" sz="1900"/>
            </a:br>
            <a:r>
              <a:rPr lang="iw-IL" sz="1900"/>
              <a:t>תהליך ההרשמה </a:t>
            </a:r>
            <a:br>
              <a:rPr lang="iw-IL" sz="1900"/>
            </a:br>
            <a:r>
              <a:rPr lang="iw-IL" sz="1900"/>
              <a:t>לאפליקציה בקוד,</a:t>
            </a:r>
            <a:br>
              <a:rPr lang="iw-IL" sz="1900"/>
            </a:br>
            <a:r>
              <a:rPr lang="iw-IL" sz="1900"/>
              <a:t>המשלב את שני חלקי</a:t>
            </a:r>
            <a:br>
              <a:rPr lang="iw-IL" sz="1900"/>
            </a:br>
            <a:r>
              <a:rPr lang="iw-IL" sz="1900"/>
              <a:t>הדאטה בייס. </a:t>
            </a:r>
            <a:endParaRPr sz="1900"/>
          </a:p>
          <a:p>
            <a:pPr marL="182880" lvl="0" indent="0" algn="r" rtl="1">
              <a:lnSpc>
                <a:spcPct val="90000"/>
              </a:lnSpc>
              <a:spcBef>
                <a:spcPts val="1000"/>
              </a:spcBef>
              <a:spcAft>
                <a:spcPts val="0"/>
              </a:spcAft>
              <a:buNone/>
            </a:pPr>
            <a:endParaRPr/>
          </a:p>
          <a:p>
            <a:pPr marL="0" lvl="0" indent="0" algn="r" rtl="1">
              <a:lnSpc>
                <a:spcPct val="90000"/>
              </a:lnSpc>
              <a:spcBef>
                <a:spcPts val="1000"/>
              </a:spcBef>
              <a:spcAft>
                <a:spcPts val="0"/>
              </a:spcAft>
              <a:buNone/>
            </a:pPr>
            <a:endParaRPr sz="2800" b="1">
              <a:solidFill>
                <a:schemeClr val="accent6"/>
              </a:solidFill>
            </a:endParaRPr>
          </a:p>
        </p:txBody>
      </p:sp>
      <p:pic>
        <p:nvPicPr>
          <p:cNvPr id="286" name="Google Shape;286;p21"/>
          <p:cNvPicPr preferRelativeResize="0"/>
          <p:nvPr/>
        </p:nvPicPr>
        <p:blipFill rotWithShape="1">
          <a:blip r:embed="rId3">
            <a:alphaModFix amt="70000"/>
          </a:blip>
          <a:srcRect/>
          <a:stretch/>
        </p:blipFill>
        <p:spPr>
          <a:xfrm>
            <a:off x="88704" y="6211598"/>
            <a:ext cx="646402" cy="646402"/>
          </a:xfrm>
          <a:prstGeom prst="rect">
            <a:avLst/>
          </a:prstGeom>
          <a:noFill/>
          <a:ln>
            <a:noFill/>
          </a:ln>
        </p:spPr>
      </p:pic>
      <p:pic>
        <p:nvPicPr>
          <p:cNvPr id="287" name="Google Shape;287;p21"/>
          <p:cNvPicPr preferRelativeResize="0"/>
          <p:nvPr/>
        </p:nvPicPr>
        <p:blipFill>
          <a:blip r:embed="rId4">
            <a:alphaModFix/>
          </a:blip>
          <a:stretch>
            <a:fillRect/>
          </a:stretch>
        </p:blipFill>
        <p:spPr>
          <a:xfrm>
            <a:off x="3819150" y="2916925"/>
            <a:ext cx="5341775" cy="3473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09e24571d2_2_1"/>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93" name="Google Shape;293;g109e24571d2_2_1"/>
          <p:cNvSpPr txBox="1">
            <a:spLocks noGrp="1"/>
          </p:cNvSpPr>
          <p:nvPr>
            <p:ph type="body" idx="1"/>
          </p:nvPr>
        </p:nvSpPr>
        <p:spPr>
          <a:xfrm>
            <a:off x="2438400" y="116682"/>
            <a:ext cx="7315200" cy="722400"/>
          </a:xfrm>
          <a:prstGeom prst="rect">
            <a:avLst/>
          </a:prstGeom>
        </p:spPr>
        <p:txBody>
          <a:bodyPr spcFirstLastPara="1" wrap="square" lIns="91425" tIns="45700" rIns="91425" bIns="45700" anchor="ctr" anchorCtr="0">
            <a:normAutofit/>
          </a:bodyPr>
          <a:lstStyle/>
          <a:p>
            <a:pPr marL="0" lvl="0" indent="0" algn="ctr" rtl="0">
              <a:spcBef>
                <a:spcPts val="1200"/>
              </a:spcBef>
              <a:spcAft>
                <a:spcPts val="0"/>
              </a:spcAft>
              <a:buNone/>
            </a:pPr>
            <a:r>
              <a:rPr lang="iw-IL" sz="2100" b="1"/>
              <a:t>Firestore Database</a:t>
            </a:r>
            <a:endParaRPr sz="2100" b="1"/>
          </a:p>
        </p:txBody>
      </p:sp>
      <p:pic>
        <p:nvPicPr>
          <p:cNvPr id="294" name="Google Shape;294;g109e24571d2_2_1"/>
          <p:cNvPicPr preferRelativeResize="0"/>
          <p:nvPr/>
        </p:nvPicPr>
        <p:blipFill>
          <a:blip r:embed="rId3">
            <a:alphaModFix/>
          </a:blip>
          <a:stretch>
            <a:fillRect/>
          </a:stretch>
        </p:blipFill>
        <p:spPr>
          <a:xfrm>
            <a:off x="0" y="755631"/>
            <a:ext cx="12192001" cy="58989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rgbClr val="545251"/>
              </a:buClr>
              <a:buSzPts val="4400"/>
              <a:buFont typeface="Arial"/>
              <a:buNone/>
            </a:pPr>
            <a:r>
              <a:rPr lang="iw-IL" b="1" i="0">
                <a:solidFill>
                  <a:schemeClr val="lt1"/>
                </a:solidFill>
                <a:latin typeface="Arial"/>
                <a:ea typeface="Arial"/>
                <a:cs typeface="Arial"/>
                <a:sym typeface="Arial"/>
              </a:rPr>
              <a:t>דרישות מרכזיות של המערכת </a:t>
            </a:r>
            <a:endParaRPr b="1">
              <a:solidFill>
                <a:schemeClr val="lt1"/>
              </a:solidFill>
            </a:endParaRPr>
          </a:p>
        </p:txBody>
      </p:sp>
      <p:sp>
        <p:nvSpPr>
          <p:cNvPr id="139" name="Google Shape;139;p7"/>
          <p:cNvSpPr txBox="1">
            <a:spLocks noGrp="1"/>
          </p:cNvSpPr>
          <p:nvPr>
            <p:ph type="body" idx="1"/>
          </p:nvPr>
        </p:nvSpPr>
        <p:spPr>
          <a:xfrm>
            <a:off x="3860304" y="738602"/>
            <a:ext cx="7315200" cy="5472996"/>
          </a:xfrm>
          <a:prstGeom prst="rect">
            <a:avLst/>
          </a:prstGeom>
          <a:noFill/>
          <a:ln>
            <a:noFill/>
          </a:ln>
        </p:spPr>
        <p:txBody>
          <a:bodyPr spcFirstLastPara="1" wrap="square" lIns="91425" tIns="45700" rIns="91425" bIns="45700" anchor="t" anchorCtr="0">
            <a:noAutofit/>
          </a:bodyPr>
          <a:lstStyle/>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We need the phone camera to work in order to enable the openCV functionality, embedded inside the code. The camera will observe the person using Sign-Language and translate it to words to the user.</a:t>
            </a:r>
            <a:endParaRPr sz="2990"/>
          </a:p>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A comfortable UI for quick operations</a:t>
            </a:r>
            <a:endParaRPr sz="2990"/>
          </a:p>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User login page to different between Premium users and free users (requires an email account)</a:t>
            </a:r>
            <a:endParaRPr sz="2990"/>
          </a:p>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The system will  need to be able to separate different signs. </a:t>
            </a:r>
            <a:endParaRPr sz="2990"/>
          </a:p>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A working phone camera </a:t>
            </a:r>
            <a:endParaRPr sz="2990"/>
          </a:p>
          <a:p>
            <a:pPr marL="342900" marR="1097280" lvl="0" indent="-342900" algn="l" rtl="0">
              <a:lnSpc>
                <a:spcPct val="130000"/>
              </a:lnSpc>
              <a:spcBef>
                <a:spcPts val="0"/>
              </a:spcBef>
              <a:spcAft>
                <a:spcPts val="0"/>
              </a:spcAft>
              <a:buClr>
                <a:schemeClr val="dk1"/>
              </a:buClr>
              <a:buSzPts val="2065"/>
              <a:buFont typeface="Noto Sans Symbols"/>
              <a:buChar char="⮚"/>
            </a:pPr>
            <a:r>
              <a:rPr lang="iw-IL" sz="2065">
                <a:latin typeface="Twentieth Century"/>
                <a:ea typeface="Twentieth Century"/>
                <a:cs typeface="Twentieth Century"/>
                <a:sym typeface="Twentieth Century"/>
              </a:rPr>
              <a:t>The application should be designed in a way which can allow recurrent training of the model (the more training, the better the results)</a:t>
            </a:r>
            <a:endParaRPr sz="2990"/>
          </a:p>
          <a:p>
            <a:pPr marL="228600" lvl="0" indent="-50800" algn="l" rtl="1">
              <a:lnSpc>
                <a:spcPct val="70000"/>
              </a:lnSpc>
              <a:spcBef>
                <a:spcPts val="1000"/>
              </a:spcBef>
              <a:spcAft>
                <a:spcPts val="0"/>
              </a:spcAft>
              <a:buClr>
                <a:schemeClr val="dk1"/>
              </a:buClr>
              <a:buSzPts val="2590"/>
              <a:buNone/>
            </a:pPr>
            <a:endParaRPr sz="2990"/>
          </a:p>
        </p:txBody>
      </p:sp>
      <p:pic>
        <p:nvPicPr>
          <p:cNvPr id="140" name="Google Shape;140;p7"/>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6" name="Google Shape;146;p8"/>
          <p:cNvSpPr/>
          <p:nvPr/>
        </p:nvSpPr>
        <p:spPr>
          <a:xfrm>
            <a:off x="8136729" y="757325"/>
            <a:ext cx="3549144" cy="53293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47" name="Google Shape;147;p8"/>
          <p:cNvSpPr txBox="1">
            <a:spLocks noGrp="1"/>
          </p:cNvSpPr>
          <p:nvPr>
            <p:ph type="title"/>
          </p:nvPr>
        </p:nvSpPr>
        <p:spPr>
          <a:xfrm>
            <a:off x="8389648"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chemeClr val="dk1"/>
              </a:buClr>
              <a:buSzPts val="3600"/>
              <a:buFont typeface="Twentieth Century"/>
              <a:buNone/>
            </a:pPr>
            <a:r>
              <a:rPr lang="iw-IL" b="1">
                <a:solidFill>
                  <a:schemeClr val="lt1"/>
                </a:solidFill>
                <a:latin typeface="Twentieth Century"/>
                <a:ea typeface="Twentieth Century"/>
                <a:cs typeface="Twentieth Century"/>
                <a:sym typeface="Twentieth Century"/>
              </a:rPr>
              <a:t>Data Requirements</a:t>
            </a:r>
            <a:br>
              <a:rPr lang="iw-IL" b="1">
                <a:solidFill>
                  <a:schemeClr val="lt1"/>
                </a:solidFill>
              </a:rPr>
            </a:br>
            <a:endParaRPr b="1">
              <a:solidFill>
                <a:schemeClr val="lt1"/>
              </a:solidFill>
            </a:endParaRPr>
          </a:p>
        </p:txBody>
      </p:sp>
      <p:sp>
        <p:nvSpPr>
          <p:cNvPr id="148" name="Google Shape;148;p8"/>
          <p:cNvSpPr txBox="1">
            <a:spLocks noGrp="1"/>
          </p:cNvSpPr>
          <p:nvPr>
            <p:ph type="body" idx="1"/>
          </p:nvPr>
        </p:nvSpPr>
        <p:spPr>
          <a:xfrm>
            <a:off x="643466" y="561976"/>
            <a:ext cx="6987135" cy="5295899"/>
          </a:xfrm>
          <a:prstGeom prst="rect">
            <a:avLst/>
          </a:prstGeom>
          <a:noFill/>
          <a:ln>
            <a:noFill/>
          </a:ln>
        </p:spPr>
        <p:txBody>
          <a:bodyPr spcFirstLastPara="1" wrap="square" lIns="91425" tIns="45700" rIns="91425" bIns="45700" anchor="ctr" anchorCtr="0">
            <a:normAutofit/>
          </a:bodyPr>
          <a:lstStyle/>
          <a:p>
            <a:pPr marL="730250" marR="1097280" lvl="1" indent="-285750" algn="l" rtl="0">
              <a:lnSpc>
                <a:spcPct val="150000"/>
              </a:lnSpc>
              <a:spcBef>
                <a:spcPts val="0"/>
              </a:spcBef>
              <a:buClr>
                <a:schemeClr val="dk1"/>
              </a:buClr>
              <a:buSzPts val="2420"/>
              <a:buFont typeface="Arial" panose="020B0604020202020204" pitchFamily="34" charset="0"/>
              <a:buChar char="•"/>
            </a:pPr>
            <a:r>
              <a:rPr lang="iw-IL" sz="2400">
                <a:solidFill>
                  <a:schemeClr val="dk1"/>
                </a:solidFill>
                <a:latin typeface="Twentieth Century"/>
                <a:ea typeface="Twentieth Century"/>
                <a:cs typeface="Twentieth Century"/>
                <a:sym typeface="Twentieth Century"/>
              </a:rPr>
              <a:t>Sign language database which will be composed of images and videos</a:t>
            </a:r>
            <a:endParaRPr sz="2400">
              <a:solidFill>
                <a:schemeClr val="dk1"/>
              </a:solidFill>
            </a:endParaRPr>
          </a:p>
          <a:p>
            <a:pPr marL="730250" marR="1097280" lvl="1" indent="-285750" algn="l" rtl="0">
              <a:lnSpc>
                <a:spcPct val="150000"/>
              </a:lnSpc>
              <a:spcBef>
                <a:spcPts val="0"/>
              </a:spcBef>
              <a:buClr>
                <a:schemeClr val="dk1"/>
              </a:buClr>
              <a:buSzPts val="2420"/>
              <a:buFont typeface="Arial" panose="020B0604020202020204" pitchFamily="34" charset="0"/>
              <a:buChar char="•"/>
            </a:pPr>
            <a:r>
              <a:rPr lang="iw-IL" sz="2400">
                <a:solidFill>
                  <a:schemeClr val="dk1"/>
                </a:solidFill>
                <a:latin typeface="Twentieth Century"/>
                <a:ea typeface="Twentieth Century"/>
                <a:cs typeface="Twentieth Century"/>
                <a:sym typeface="Twentieth Century"/>
              </a:rPr>
              <a:t>Sign language knowledge </a:t>
            </a:r>
            <a:endParaRPr sz="2400">
              <a:solidFill>
                <a:schemeClr val="dk1"/>
              </a:solidFill>
            </a:endParaRPr>
          </a:p>
          <a:p>
            <a:pPr marL="730250" marR="1097280" lvl="1" indent="-285750" algn="l" rtl="0">
              <a:lnSpc>
                <a:spcPct val="150000"/>
              </a:lnSpc>
              <a:spcBef>
                <a:spcPts val="0"/>
              </a:spcBef>
              <a:buClr>
                <a:schemeClr val="dk1"/>
              </a:buClr>
              <a:buSzPts val="2420"/>
              <a:buFont typeface="Arial" panose="020B0604020202020204" pitchFamily="34" charset="0"/>
              <a:buChar char="•"/>
            </a:pPr>
            <a:r>
              <a:rPr lang="iw-IL" sz="2400">
                <a:solidFill>
                  <a:schemeClr val="dk1"/>
                </a:solidFill>
                <a:latin typeface="Twentieth Century"/>
                <a:ea typeface="Twentieth Century"/>
                <a:cs typeface="Twentieth Century"/>
                <a:sym typeface="Twentieth Century"/>
              </a:rPr>
              <a:t>Once the model recognizes a sign, it needs to write the corresponding word to the screen</a:t>
            </a:r>
            <a:endParaRPr sz="2400">
              <a:solidFill>
                <a:schemeClr val="dk1"/>
              </a:solidFill>
            </a:endParaRPr>
          </a:p>
          <a:p>
            <a:pPr marL="730250" marR="1097280" lvl="1" indent="-285750" algn="l" rtl="0">
              <a:lnSpc>
                <a:spcPct val="150000"/>
              </a:lnSpc>
              <a:spcBef>
                <a:spcPts val="0"/>
              </a:spcBef>
              <a:buClr>
                <a:schemeClr val="dk1"/>
              </a:buClr>
              <a:buSzPts val="2420"/>
              <a:buFont typeface="Arial" panose="020B0604020202020204" pitchFamily="34" charset="0"/>
              <a:buChar char="•"/>
            </a:pPr>
            <a:r>
              <a:rPr lang="iw-IL" sz="2400">
                <a:solidFill>
                  <a:schemeClr val="dk1"/>
                </a:solidFill>
                <a:latin typeface="Twentieth Century"/>
                <a:ea typeface="Twentieth Century"/>
                <a:cs typeface="Twentieth Century"/>
                <a:sym typeface="Twentieth Century"/>
              </a:rPr>
              <a:t>database for keeping the users’ information (premium or free users)</a:t>
            </a:r>
            <a:endParaRPr sz="2400">
              <a:solidFill>
                <a:schemeClr val="dk1"/>
              </a:solidFill>
            </a:endParaRPr>
          </a:p>
          <a:p>
            <a:pPr marL="730250" marR="1097280" lvl="1" indent="-285750" algn="l" rtl="0">
              <a:lnSpc>
                <a:spcPct val="150000"/>
              </a:lnSpc>
              <a:spcBef>
                <a:spcPts val="0"/>
              </a:spcBef>
              <a:buClr>
                <a:schemeClr val="dk1"/>
              </a:buClr>
              <a:buSzPts val="2420"/>
              <a:buFont typeface="Arial" panose="020B0604020202020204" pitchFamily="34" charset="0"/>
              <a:buChar char="•"/>
            </a:pPr>
            <a:r>
              <a:rPr lang="iw-IL" sz="2400">
                <a:solidFill>
                  <a:schemeClr val="dk1"/>
                </a:solidFill>
                <a:latin typeface="Twentieth Century"/>
                <a:ea typeface="Twentieth Century"/>
                <a:cs typeface="Twentieth Century"/>
                <a:sym typeface="Twentieth Century"/>
              </a:rPr>
              <a:t>A cloud where we can launch the app </a:t>
            </a:r>
            <a:endParaRPr sz="2400">
              <a:solidFill>
                <a:schemeClr val="dk1"/>
              </a:solidFill>
            </a:endParaRPr>
          </a:p>
        </p:txBody>
      </p:sp>
      <p:sp>
        <p:nvSpPr>
          <p:cNvPr id="149" name="Google Shape;149;p8"/>
          <p:cNvSpPr/>
          <p:nvPr/>
        </p:nvSpPr>
        <p:spPr>
          <a:xfrm>
            <a:off x="11814060"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8"/>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252925" y="1123827"/>
            <a:ext cx="2947500" cy="3884100"/>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545251"/>
              </a:buClr>
              <a:buSzPts val="3600"/>
              <a:buFont typeface="Arial"/>
              <a:buNone/>
            </a:pPr>
            <a:r>
              <a:rPr lang="iw-IL" b="1">
                <a:solidFill>
                  <a:schemeClr val="lt1"/>
                </a:solidFill>
                <a:latin typeface="Arial"/>
                <a:ea typeface="Arial"/>
                <a:cs typeface="Arial"/>
                <a:sym typeface="Arial"/>
              </a:rPr>
              <a:t>U</a:t>
            </a:r>
            <a:r>
              <a:rPr lang="iw-IL" b="1" i="0">
                <a:solidFill>
                  <a:schemeClr val="lt1"/>
                </a:solidFill>
                <a:latin typeface="Arial"/>
                <a:ea typeface="Arial"/>
                <a:cs typeface="Arial"/>
                <a:sym typeface="Arial"/>
              </a:rPr>
              <a:t>se Case UML Diagram</a:t>
            </a:r>
            <a:br>
              <a:rPr lang="iw-IL" b="1" i="0">
                <a:solidFill>
                  <a:schemeClr val="lt1"/>
                </a:solidFill>
                <a:latin typeface="Arial"/>
                <a:ea typeface="Arial"/>
                <a:cs typeface="Arial"/>
                <a:sym typeface="Arial"/>
              </a:rPr>
            </a:br>
            <a:endParaRPr b="1">
              <a:solidFill>
                <a:schemeClr val="lt1"/>
              </a:solidFill>
            </a:endParaRPr>
          </a:p>
        </p:txBody>
      </p:sp>
      <p:pic>
        <p:nvPicPr>
          <p:cNvPr id="156" name="Google Shape;156;p9"/>
          <p:cNvPicPr preferRelativeResize="0"/>
          <p:nvPr/>
        </p:nvPicPr>
        <p:blipFill rotWithShape="1">
          <a:blip r:embed="rId3">
            <a:alphaModFix/>
          </a:blip>
          <a:srcRect/>
          <a:stretch/>
        </p:blipFill>
        <p:spPr>
          <a:xfrm>
            <a:off x="4042129" y="590024"/>
            <a:ext cx="7364345" cy="5915050"/>
          </a:xfrm>
          <a:prstGeom prst="rect">
            <a:avLst/>
          </a:prstGeom>
          <a:noFill/>
          <a:ln>
            <a:noFill/>
          </a:ln>
        </p:spPr>
      </p:pic>
      <p:pic>
        <p:nvPicPr>
          <p:cNvPr id="157" name="Google Shape;157;p9"/>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58" name="Google Shape;158;p9"/>
          <p:cNvSpPr txBox="1"/>
          <p:nvPr/>
        </p:nvSpPr>
        <p:spPr>
          <a:xfrm>
            <a:off x="378400" y="4213400"/>
            <a:ext cx="2709000" cy="13236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תיאור התנהגותי של מהלך שימוש במערכת ע"י משתמש, הכולל</a:t>
            </a:r>
            <a:br>
              <a:rPr lang="iw-IL" sz="1600">
                <a:solidFill>
                  <a:schemeClr val="lt1"/>
                </a:solidFill>
                <a:latin typeface="Corbel"/>
                <a:ea typeface="Corbel"/>
                <a:cs typeface="Corbel"/>
                <a:sym typeface="Corbel"/>
              </a:rPr>
            </a:br>
            <a:r>
              <a:rPr lang="iw-IL" sz="1600">
                <a:solidFill>
                  <a:schemeClr val="lt1"/>
                </a:solidFill>
                <a:latin typeface="Corbel"/>
                <a:ea typeface="Corbel"/>
                <a:cs typeface="Corbel"/>
                <a:sym typeface="Corbel"/>
              </a:rPr>
              <a:t> הגדרת מטרה, משתמשים, תנאים מקדימים לתרחיש, טריגר לתרחיש ומהלך עניינים אפשרי.</a:t>
            </a:r>
            <a:endParaRPr sz="1600" b="0" i="0" u="none" strike="noStrike" cap="none">
              <a:solidFill>
                <a:schemeClr val="lt1"/>
              </a:solidFill>
              <a:latin typeface="Corbel"/>
              <a:ea typeface="Corbel"/>
              <a:cs typeface="Corbel"/>
              <a:sym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252925" y="1057753"/>
            <a:ext cx="2947500" cy="3580200"/>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rgbClr val="545251"/>
              </a:buClr>
              <a:buSzPts val="4400"/>
              <a:buFont typeface="Arial"/>
              <a:buNone/>
            </a:pPr>
            <a:r>
              <a:rPr lang="iw-IL" b="1" i="0">
                <a:solidFill>
                  <a:schemeClr val="lt1"/>
                </a:solidFill>
                <a:latin typeface="Arial"/>
                <a:ea typeface="Arial"/>
                <a:cs typeface="Arial"/>
                <a:sym typeface="Arial"/>
              </a:rPr>
              <a:t>Class Diagram</a:t>
            </a:r>
            <a:endParaRPr b="1">
              <a:solidFill>
                <a:schemeClr val="lt1"/>
              </a:solidFill>
            </a:endParaRPr>
          </a:p>
        </p:txBody>
      </p:sp>
      <p:pic>
        <p:nvPicPr>
          <p:cNvPr id="164" name="Google Shape;164;p10"/>
          <p:cNvPicPr preferRelativeResize="0"/>
          <p:nvPr/>
        </p:nvPicPr>
        <p:blipFill rotWithShape="1">
          <a:blip r:embed="rId3">
            <a:alphaModFix/>
          </a:blip>
          <a:srcRect/>
          <a:stretch/>
        </p:blipFill>
        <p:spPr>
          <a:xfrm>
            <a:off x="4962564" y="-4572"/>
            <a:ext cx="5065552" cy="6857999"/>
          </a:xfrm>
          <a:prstGeom prst="rect">
            <a:avLst/>
          </a:prstGeom>
          <a:noFill/>
          <a:ln>
            <a:noFill/>
          </a:ln>
        </p:spPr>
      </p:pic>
      <p:pic>
        <p:nvPicPr>
          <p:cNvPr id="165" name="Google Shape;165;p10"/>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66" name="Google Shape;166;p10"/>
          <p:cNvSpPr txBox="1"/>
          <p:nvPr/>
        </p:nvSpPr>
        <p:spPr>
          <a:xfrm>
            <a:off x="369775" y="3964175"/>
            <a:ext cx="2713800" cy="13236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מודל של מבנה המערכת ע"י מידול המחלקות, התכונות והפעולות. </a:t>
            </a:r>
            <a:endParaRPr sz="1600">
              <a:solidFill>
                <a:schemeClr val="lt1"/>
              </a:solidFill>
              <a:latin typeface="Corbel"/>
              <a:ea typeface="Corbel"/>
              <a:cs typeface="Corbel"/>
              <a:sym typeface="Corbel"/>
            </a:endParaRPr>
          </a:p>
          <a:p>
            <a:pPr marL="0" marR="0" lvl="0" indent="0" algn="ctr" rtl="0">
              <a:spcBef>
                <a:spcPts val="0"/>
              </a:spcBef>
              <a:spcAft>
                <a:spcPts val="0"/>
              </a:spcAft>
              <a:buNone/>
            </a:pPr>
            <a:r>
              <a:rPr lang="iw-IL" sz="1600">
                <a:solidFill>
                  <a:schemeClr val="lt1"/>
                </a:solidFill>
                <a:latin typeface="Corbel"/>
                <a:ea typeface="Corbel"/>
                <a:cs typeface="Corbel"/>
                <a:sym typeface="Corbel"/>
              </a:rPr>
              <a:t>UML Class Diagram</a:t>
            </a:r>
            <a:endParaRPr sz="1600">
              <a:solidFill>
                <a:schemeClr val="lt1"/>
              </a:solidFill>
              <a:latin typeface="Corbel"/>
              <a:ea typeface="Corbel"/>
              <a:cs typeface="Corbel"/>
              <a:sym typeface="Corbel"/>
            </a:endParaRPr>
          </a:p>
          <a:p>
            <a:pPr marL="0" marR="0" lvl="0" indent="0" algn="ctr" rtl="0">
              <a:spcBef>
                <a:spcPts val="0"/>
              </a:spcBef>
              <a:spcAft>
                <a:spcPts val="0"/>
              </a:spcAft>
              <a:buNone/>
            </a:pPr>
            <a:r>
              <a:rPr lang="iw-IL" sz="1600">
                <a:solidFill>
                  <a:schemeClr val="lt1"/>
                </a:solidFill>
                <a:latin typeface="Corbel"/>
                <a:ea typeface="Corbel"/>
                <a:cs typeface="Corbel"/>
                <a:sym typeface="Corbel"/>
              </a:rPr>
              <a:t>הוא תכנית האב של המחלקות הדרושות לבניית תוכנה</a:t>
            </a:r>
            <a:endParaRPr sz="1600">
              <a:solidFill>
                <a:schemeClr val="lt1"/>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8704" y="1838326"/>
            <a:ext cx="3256800" cy="2485400"/>
          </a:xfrm>
          <a:prstGeom prst="rect">
            <a:avLst/>
          </a:prstGeom>
          <a:noFill/>
          <a:ln>
            <a:noFill/>
          </a:ln>
        </p:spPr>
        <p:txBody>
          <a:bodyPr spcFirstLastPara="1" wrap="square" lIns="91425" tIns="45700" rIns="91425" bIns="45700" anchor="b" anchorCtr="0">
            <a:normAutofit fontScale="90000"/>
          </a:bodyPr>
          <a:lstStyle/>
          <a:p>
            <a:pPr marL="0" lvl="0" indent="0" algn="ctr" rtl="1">
              <a:lnSpc>
                <a:spcPct val="90000"/>
              </a:lnSpc>
              <a:spcBef>
                <a:spcPts val="0"/>
              </a:spcBef>
              <a:spcAft>
                <a:spcPts val="0"/>
              </a:spcAft>
              <a:buClr>
                <a:schemeClr val="dk1"/>
              </a:buClr>
              <a:buSzPts val="6000"/>
              <a:buFont typeface="Calibri"/>
              <a:buNone/>
            </a:pPr>
            <a:r>
              <a:rPr lang="iw-IL">
                <a:solidFill>
                  <a:schemeClr val="bg1"/>
                </a:solidFill>
              </a:rPr>
              <a:t>תיאור המערכת המתוכננת</a:t>
            </a:r>
            <a:endParaRPr>
              <a:solidFill>
                <a:schemeClr val="bg1"/>
              </a:solidFill>
            </a:endParaRPr>
          </a:p>
        </p:txBody>
      </p:sp>
      <p:sp>
        <p:nvSpPr>
          <p:cNvPr id="109" name="Google Shape;109;p4"/>
          <p:cNvSpPr txBox="1">
            <a:spLocks noGrp="1"/>
          </p:cNvSpPr>
          <p:nvPr>
            <p:ph type="body" idx="1"/>
          </p:nvPr>
        </p:nvSpPr>
        <p:spPr>
          <a:xfrm>
            <a:off x="4163675" y="1743074"/>
            <a:ext cx="7315200" cy="3495675"/>
          </a:xfrm>
          <a:prstGeom prst="rect">
            <a:avLst/>
          </a:prstGeom>
          <a:noFill/>
          <a:ln>
            <a:noFill/>
          </a:ln>
        </p:spPr>
        <p:txBody>
          <a:bodyPr spcFirstLastPara="1" wrap="square" lIns="91425" tIns="45700" rIns="91425" bIns="45700" anchor="t" anchorCtr="0">
            <a:normAutofit lnSpcReduction="10000"/>
          </a:bodyPr>
          <a:lstStyle/>
          <a:p>
            <a:pPr marL="0" lvl="0" indent="0" algn="r" rtl="1">
              <a:lnSpc>
                <a:spcPct val="170000"/>
              </a:lnSpc>
              <a:spcBef>
                <a:spcPts val="0"/>
              </a:spcBef>
              <a:spcAft>
                <a:spcPts val="0"/>
              </a:spcAft>
              <a:buClr>
                <a:schemeClr val="dk1"/>
              </a:buClr>
              <a:buSzPct val="117936"/>
              <a:buNone/>
            </a:pPr>
            <a:r>
              <a:rPr lang="iw-IL"/>
              <a:t>בניית אפליקציה בסיסית ללמידה עצמית של אותיות הא"ב באנגלית.</a:t>
            </a:r>
            <a:endParaRPr lang="en-US"/>
          </a:p>
          <a:p>
            <a:pPr marL="0" lvl="0" indent="0" algn="r" rtl="1">
              <a:lnSpc>
                <a:spcPct val="170000"/>
              </a:lnSpc>
              <a:spcBef>
                <a:spcPts val="0"/>
              </a:spcBef>
              <a:spcAft>
                <a:spcPts val="0"/>
              </a:spcAft>
              <a:buClr>
                <a:schemeClr val="dk1"/>
              </a:buClr>
              <a:buSzPct val="117936"/>
              <a:buNone/>
            </a:pPr>
            <a:r>
              <a:rPr lang="he-IL"/>
              <a:t>האפליקציה תתמוך בשני סוגי משתמשים:</a:t>
            </a:r>
          </a:p>
          <a:p>
            <a:pPr marL="0" lvl="0" indent="0" algn="r" rtl="1">
              <a:lnSpc>
                <a:spcPct val="170000"/>
              </a:lnSpc>
              <a:spcBef>
                <a:spcPts val="0"/>
              </a:spcBef>
              <a:spcAft>
                <a:spcPts val="0"/>
              </a:spcAft>
              <a:buClr>
                <a:schemeClr val="dk1"/>
              </a:buClr>
              <a:buSzPct val="117936"/>
              <a:buNone/>
            </a:pPr>
            <a:r>
              <a:rPr lang="he-IL"/>
              <a:t>חינמי ופרימיום.</a:t>
            </a:r>
          </a:p>
          <a:p>
            <a:pPr marL="0" lvl="0" indent="0" algn="r" rtl="1">
              <a:lnSpc>
                <a:spcPct val="170000"/>
              </a:lnSpc>
              <a:spcBef>
                <a:spcPts val="0"/>
              </a:spcBef>
              <a:spcAft>
                <a:spcPts val="0"/>
              </a:spcAft>
              <a:buClr>
                <a:schemeClr val="dk1"/>
              </a:buClr>
              <a:buSzPct val="117936"/>
              <a:buNone/>
            </a:pPr>
            <a:r>
              <a:rPr lang="he-IL"/>
              <a:t>תתמוך בשני תהליכים עיקריים:</a:t>
            </a:r>
          </a:p>
          <a:p>
            <a:pPr lvl="0" indent="-457200" algn="r" rtl="1">
              <a:lnSpc>
                <a:spcPct val="170000"/>
              </a:lnSpc>
              <a:spcBef>
                <a:spcPts val="0"/>
              </a:spcBef>
              <a:spcAft>
                <a:spcPts val="0"/>
              </a:spcAft>
              <a:buClr>
                <a:schemeClr val="dk1"/>
              </a:buClr>
              <a:buSzPct val="117936"/>
              <a:buAutoNum type="arabicPeriod"/>
            </a:pPr>
            <a:r>
              <a:rPr lang="he-IL"/>
              <a:t>למידה סטטית של אותיות האלפב"ת</a:t>
            </a:r>
          </a:p>
          <a:p>
            <a:pPr lvl="0" indent="-457200" algn="r" rtl="1">
              <a:lnSpc>
                <a:spcPct val="170000"/>
              </a:lnSpc>
              <a:spcBef>
                <a:spcPts val="0"/>
              </a:spcBef>
              <a:spcAft>
                <a:spcPts val="0"/>
              </a:spcAft>
              <a:buClr>
                <a:schemeClr val="dk1"/>
              </a:buClr>
              <a:buSzPct val="117936"/>
              <a:buAutoNum type="arabicPeriod"/>
            </a:pPr>
            <a:r>
              <a:rPr lang="he-IL"/>
              <a:t>למידה עצמית באמצעות מודל למידה עמוקה</a:t>
            </a:r>
            <a:endParaRPr/>
          </a:p>
        </p:txBody>
      </p:sp>
      <p:pic>
        <p:nvPicPr>
          <p:cNvPr id="110" name="Google Shape;110;p4"/>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4" end="4"/>
                                            </p:txEl>
                                          </p:spTgt>
                                        </p:tgtEl>
                                        <p:attrNameLst>
                                          <p:attrName>style.visibility</p:attrName>
                                        </p:attrNameLst>
                                      </p:cBhvr>
                                      <p:to>
                                        <p:strVal val="visible"/>
                                      </p:to>
                                    </p:set>
                                    <p:animEffect transition="in" filter="fade">
                                      <p:cBhvr>
                                        <p:cTn id="7" dur="500"/>
                                        <p:tgtEl>
                                          <p:spTgt spid="10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5" end="5"/>
                                            </p:txEl>
                                          </p:spTgt>
                                        </p:tgtEl>
                                        <p:attrNameLst>
                                          <p:attrName>style.visibility</p:attrName>
                                        </p:attrNameLst>
                                      </p:cBhvr>
                                      <p:to>
                                        <p:strVal val="visible"/>
                                      </p:to>
                                    </p:set>
                                    <p:animEffect transition="in" filter="fade">
                                      <p:cBhvr>
                                        <p:cTn id="12" dur="500"/>
                                        <p:tgtEl>
                                          <p:spTgt spid="1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252925" y="1137052"/>
            <a:ext cx="2947500" cy="3818100"/>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rgbClr val="545251"/>
              </a:buClr>
              <a:buSzPts val="4400"/>
              <a:buFont typeface="Arial"/>
              <a:buNone/>
            </a:pPr>
            <a:r>
              <a:rPr lang="iw-IL" b="1">
                <a:solidFill>
                  <a:schemeClr val="lt1"/>
                </a:solidFill>
                <a:latin typeface="Arial"/>
                <a:ea typeface="Arial"/>
                <a:cs typeface="Arial"/>
                <a:sym typeface="Arial"/>
              </a:rPr>
              <a:t>Object </a:t>
            </a:r>
            <a:r>
              <a:rPr lang="iw-IL" b="1" i="0">
                <a:solidFill>
                  <a:schemeClr val="lt1"/>
                </a:solidFill>
                <a:latin typeface="Arial"/>
                <a:ea typeface="Arial"/>
                <a:cs typeface="Arial"/>
                <a:sym typeface="Arial"/>
              </a:rPr>
              <a:t>Diagram</a:t>
            </a:r>
            <a:endParaRPr/>
          </a:p>
        </p:txBody>
      </p:sp>
      <p:pic>
        <p:nvPicPr>
          <p:cNvPr id="172" name="Google Shape;172;p11"/>
          <p:cNvPicPr preferRelativeResize="0"/>
          <p:nvPr/>
        </p:nvPicPr>
        <p:blipFill rotWithShape="1">
          <a:blip r:embed="rId3">
            <a:alphaModFix/>
          </a:blip>
          <a:srcRect/>
          <a:stretch/>
        </p:blipFill>
        <p:spPr>
          <a:xfrm>
            <a:off x="3553272" y="193175"/>
            <a:ext cx="8097120" cy="6664825"/>
          </a:xfrm>
          <a:prstGeom prst="rect">
            <a:avLst/>
          </a:prstGeom>
          <a:noFill/>
          <a:ln>
            <a:noFill/>
          </a:ln>
        </p:spPr>
      </p:pic>
      <p:pic>
        <p:nvPicPr>
          <p:cNvPr id="173" name="Google Shape;173;p11"/>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74" name="Google Shape;174;p11"/>
          <p:cNvSpPr txBox="1"/>
          <p:nvPr/>
        </p:nvSpPr>
        <p:spPr>
          <a:xfrm>
            <a:off x="449280" y="4092978"/>
            <a:ext cx="2554800" cy="15699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דיאגרמת אובייקטים מתארת מופע של מודל המחלקות, בדומה לתרחישים אמיתיים שעל בסיסם בונים את המערכת.</a:t>
            </a:r>
            <a:endParaRPr sz="1600">
              <a:solidFill>
                <a:schemeClr val="lt1"/>
              </a:solidFill>
              <a:latin typeface="Corbel"/>
              <a:ea typeface="Corbel"/>
              <a:cs typeface="Corbel"/>
              <a:sym typeface="Corbel"/>
            </a:endParaRPr>
          </a:p>
          <a:p>
            <a:pPr marL="0" marR="0" lvl="0" indent="0" algn="ctr" rtl="1">
              <a:spcBef>
                <a:spcPts val="0"/>
              </a:spcBef>
              <a:spcAft>
                <a:spcPts val="0"/>
              </a:spcAft>
              <a:buNone/>
            </a:pPr>
            <a:r>
              <a:rPr lang="iw-IL" sz="1600">
                <a:solidFill>
                  <a:schemeClr val="lt1"/>
                </a:solidFill>
                <a:latin typeface="Corbel"/>
                <a:ea typeface="Corbel"/>
                <a:cs typeface="Corbel"/>
                <a:sym typeface="Corbel"/>
              </a:rPr>
              <a:t>דיאגרמה זאת היא מודל חלקי מתוך ה-class diagram.</a:t>
            </a:r>
            <a:endParaRPr sz="1600">
              <a:solidFill>
                <a:schemeClr val="lt1"/>
              </a:solidFill>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12"/>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80" name="Google Shape;180;p12"/>
          <p:cNvSpPr/>
          <p:nvPr/>
        </p:nvSpPr>
        <p:spPr>
          <a:xfrm>
            <a:off x="-75" y="757425"/>
            <a:ext cx="3393600" cy="533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2"/>
          <p:cNvSpPr txBox="1">
            <a:spLocks noGrp="1"/>
          </p:cNvSpPr>
          <p:nvPr>
            <p:ph type="ctrTitle"/>
          </p:nvPr>
        </p:nvSpPr>
        <p:spPr>
          <a:xfrm>
            <a:off x="134927" y="1771151"/>
            <a:ext cx="3258600" cy="1826700"/>
          </a:xfrm>
          <a:prstGeom prst="rect">
            <a:avLst/>
          </a:prstGeom>
          <a:noFill/>
          <a:ln>
            <a:noFill/>
          </a:ln>
        </p:spPr>
        <p:txBody>
          <a:bodyPr spcFirstLastPara="1" wrap="square" lIns="91425" tIns="45700" rIns="91425" bIns="45700" anchor="b" anchorCtr="0">
            <a:normAutofit/>
          </a:bodyPr>
          <a:lstStyle/>
          <a:p>
            <a:pPr marL="0" lvl="0" indent="0" algn="ctr" rtl="1">
              <a:lnSpc>
                <a:spcPct val="150000"/>
              </a:lnSpc>
              <a:spcBef>
                <a:spcPts val="0"/>
              </a:spcBef>
              <a:spcAft>
                <a:spcPts val="0"/>
              </a:spcAft>
              <a:buClr>
                <a:srgbClr val="545251"/>
              </a:buClr>
              <a:buSzPts val="3600"/>
              <a:buFont typeface="Arial"/>
              <a:buNone/>
            </a:pPr>
            <a:r>
              <a:rPr lang="iw-IL" sz="3600" b="1" i="0">
                <a:latin typeface="Arial"/>
                <a:ea typeface="Arial"/>
                <a:cs typeface="Arial"/>
                <a:sym typeface="Arial"/>
              </a:rPr>
              <a:t>Sequence Diagram</a:t>
            </a:r>
            <a:endParaRPr sz="3600" b="1"/>
          </a:p>
        </p:txBody>
      </p:sp>
      <p:pic>
        <p:nvPicPr>
          <p:cNvPr id="182" name="Google Shape;182;p12"/>
          <p:cNvPicPr preferRelativeResize="0"/>
          <p:nvPr/>
        </p:nvPicPr>
        <p:blipFill rotWithShape="1">
          <a:blip r:embed="rId3">
            <a:alphaModFix/>
          </a:blip>
          <a:srcRect/>
          <a:stretch/>
        </p:blipFill>
        <p:spPr>
          <a:xfrm>
            <a:off x="3985775" y="1192825"/>
            <a:ext cx="7502124" cy="4634500"/>
          </a:xfrm>
          <a:prstGeom prst="rect">
            <a:avLst/>
          </a:prstGeom>
          <a:noFill/>
          <a:ln>
            <a:noFill/>
          </a:ln>
        </p:spPr>
      </p:pic>
      <p:sp>
        <p:nvSpPr>
          <p:cNvPr id="183" name="Google Shape;183;p12"/>
          <p:cNvSpPr/>
          <p:nvPr/>
        </p:nvSpPr>
        <p:spPr>
          <a:xfrm>
            <a:off x="11815864"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12"/>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85" name="Google Shape;185;p12"/>
          <p:cNvSpPr txBox="1"/>
          <p:nvPr/>
        </p:nvSpPr>
        <p:spPr>
          <a:xfrm>
            <a:off x="404825" y="3764825"/>
            <a:ext cx="2721900" cy="20625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 תרשים רצף הממחיש את סדר הפעולות ברצף של הזמן</a:t>
            </a:r>
            <a:endParaRPr sz="1600">
              <a:solidFill>
                <a:schemeClr val="lt1"/>
              </a:solidFill>
              <a:latin typeface="Corbel"/>
              <a:ea typeface="Corbel"/>
              <a:cs typeface="Corbel"/>
              <a:sym typeface="Corbel"/>
            </a:endParaRPr>
          </a:p>
          <a:p>
            <a:pPr marL="0" marR="0" lvl="0" indent="0" algn="ctr" rtl="1">
              <a:spcBef>
                <a:spcPts val="0"/>
              </a:spcBef>
              <a:spcAft>
                <a:spcPts val="0"/>
              </a:spcAft>
              <a:buNone/>
            </a:pPr>
            <a:endParaRPr sz="1600">
              <a:solidFill>
                <a:schemeClr val="lt1"/>
              </a:solidFill>
              <a:latin typeface="Corbel"/>
              <a:ea typeface="Corbel"/>
              <a:cs typeface="Corbel"/>
              <a:sym typeface="Corbel"/>
            </a:endParaRPr>
          </a:p>
          <a:p>
            <a:pPr marL="0" marR="0" lvl="0" indent="0" algn="ctr" rtl="1">
              <a:spcBef>
                <a:spcPts val="0"/>
              </a:spcBef>
              <a:spcAft>
                <a:spcPts val="0"/>
              </a:spcAft>
              <a:buNone/>
            </a:pPr>
            <a:r>
              <a:rPr lang="iw-IL" sz="1600" b="1">
                <a:solidFill>
                  <a:schemeClr val="lt1"/>
                </a:solidFill>
                <a:latin typeface="Corbel"/>
                <a:ea typeface="Corbel"/>
                <a:cs typeface="Corbel"/>
                <a:sym typeface="Corbel"/>
              </a:rPr>
              <a:t>התרשים מתאר את הפעולות המתרחשות באפליקציה כאשר משתמש בוחר להיכנס לספריית התמונות שמראה את אותיות הא"ב בשפת הסימנים</a:t>
            </a:r>
            <a:endParaRPr sz="1600" b="1">
              <a:solidFill>
                <a:schemeClr val="lt1"/>
              </a:solidFill>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3"/>
          <p:cNvPicPr preferRelativeResize="0"/>
          <p:nvPr/>
        </p:nvPicPr>
        <p:blipFill rotWithShape="1">
          <a:blip r:embed="rId3">
            <a:alphaModFix/>
          </a:blip>
          <a:srcRect/>
          <a:stretch/>
        </p:blipFill>
        <p:spPr>
          <a:xfrm>
            <a:off x="5682916" y="-4572"/>
            <a:ext cx="5108416" cy="6857999"/>
          </a:xfrm>
          <a:prstGeom prst="rect">
            <a:avLst/>
          </a:prstGeom>
          <a:noFill/>
          <a:ln>
            <a:noFill/>
          </a:ln>
        </p:spPr>
      </p:pic>
      <p:sp>
        <p:nvSpPr>
          <p:cNvPr id="191" name="Google Shape;191;p13"/>
          <p:cNvSpPr txBox="1">
            <a:spLocks noGrp="1"/>
          </p:cNvSpPr>
          <p:nvPr>
            <p:ph type="title"/>
          </p:nvPr>
        </p:nvSpPr>
        <p:spPr>
          <a:xfrm>
            <a:off x="216107" y="995714"/>
            <a:ext cx="2947500" cy="3045900"/>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chemeClr val="lt1"/>
              </a:buClr>
              <a:buSzPts val="3600"/>
              <a:buFont typeface="Arial"/>
              <a:buNone/>
            </a:pPr>
            <a:r>
              <a:rPr lang="iw-IL" b="1" i="0">
                <a:solidFill>
                  <a:schemeClr val="lt1"/>
                </a:solidFill>
                <a:latin typeface="Arial"/>
                <a:ea typeface="Arial"/>
                <a:cs typeface="Arial"/>
                <a:sym typeface="Arial"/>
              </a:rPr>
              <a:t>Activity Diagram</a:t>
            </a:r>
            <a:endParaRPr/>
          </a:p>
        </p:txBody>
      </p:sp>
      <p:pic>
        <p:nvPicPr>
          <p:cNvPr id="192" name="Google Shape;192;p13"/>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193" name="Google Shape;193;p13"/>
          <p:cNvSpPr txBox="1"/>
          <p:nvPr/>
        </p:nvSpPr>
        <p:spPr>
          <a:xfrm>
            <a:off x="372250" y="3486650"/>
            <a:ext cx="2635200" cy="2801400"/>
          </a:xfrm>
          <a:prstGeom prst="rect">
            <a:avLst/>
          </a:prstGeom>
          <a:noFill/>
          <a:ln>
            <a:noFill/>
          </a:ln>
        </p:spPr>
        <p:txBody>
          <a:bodyPr spcFirstLastPara="1" wrap="square" lIns="91425" tIns="45700" rIns="91425" bIns="45700" anchor="t" anchorCtr="0">
            <a:spAutoFit/>
          </a:bodyPr>
          <a:lstStyle/>
          <a:p>
            <a:pPr marL="0" lvl="0" indent="0" algn="ctr" rtl="1">
              <a:spcBef>
                <a:spcPts val="0"/>
              </a:spcBef>
              <a:spcAft>
                <a:spcPts val="0"/>
              </a:spcAft>
              <a:buNone/>
            </a:pPr>
            <a:r>
              <a:rPr lang="iw-IL" sz="1600">
                <a:solidFill>
                  <a:schemeClr val="lt1"/>
                </a:solidFill>
                <a:latin typeface="Corbel"/>
                <a:ea typeface="Corbel"/>
                <a:cs typeface="Corbel"/>
                <a:sym typeface="Corbel"/>
              </a:rPr>
              <a:t>תרשים פעילות המציג את הזרימה מפעילות לפעילות בתחום המערכת ובין השחקנים</a:t>
            </a:r>
            <a:endParaRPr sz="1600">
              <a:solidFill>
                <a:schemeClr val="lt1"/>
              </a:solidFill>
              <a:latin typeface="Corbel"/>
              <a:ea typeface="Corbel"/>
              <a:cs typeface="Corbel"/>
              <a:sym typeface="Corbel"/>
            </a:endParaRPr>
          </a:p>
          <a:p>
            <a:pPr marL="0" lvl="0" indent="0" algn="ctr" rtl="1">
              <a:spcBef>
                <a:spcPts val="0"/>
              </a:spcBef>
              <a:spcAft>
                <a:spcPts val="0"/>
              </a:spcAft>
              <a:buClr>
                <a:schemeClr val="dk1"/>
              </a:buClr>
              <a:buFont typeface="Arial"/>
              <a:buNone/>
            </a:pPr>
            <a:endParaRPr sz="1600">
              <a:solidFill>
                <a:schemeClr val="lt1"/>
              </a:solidFill>
              <a:latin typeface="Corbel"/>
              <a:ea typeface="Corbel"/>
              <a:cs typeface="Corbel"/>
              <a:sym typeface="Corbel"/>
            </a:endParaRPr>
          </a:p>
          <a:p>
            <a:pPr marL="0" marR="0" lvl="0" indent="0" algn="ctr" rtl="1">
              <a:spcBef>
                <a:spcPts val="0"/>
              </a:spcBef>
              <a:spcAft>
                <a:spcPts val="0"/>
              </a:spcAft>
              <a:buNone/>
            </a:pPr>
            <a:r>
              <a:rPr lang="iw-IL" sz="1600" b="1">
                <a:solidFill>
                  <a:schemeClr val="lt1"/>
                </a:solidFill>
                <a:latin typeface="Corbel"/>
                <a:ea typeface="Corbel"/>
                <a:cs typeface="Corbel"/>
                <a:sym typeface="Corbel"/>
              </a:rPr>
              <a:t>המודל מתאר את התהליך בו משתמש פרימיום נכנס לאפליקציה ומשתמש ב Test Yourself , בחינה עצמית של הידע בשפת הסימנים באמצעות למידה עמוקה</a:t>
            </a:r>
            <a:br>
              <a:rPr lang="iw-IL" sz="1600" b="1">
                <a:solidFill>
                  <a:schemeClr val="lt1"/>
                </a:solidFill>
                <a:latin typeface="Corbel"/>
                <a:ea typeface="Corbel"/>
                <a:cs typeface="Corbel"/>
                <a:sym typeface="Corbel"/>
              </a:rPr>
            </a:br>
            <a:endParaRPr sz="1600" b="1">
              <a:solidFill>
                <a:schemeClr val="lt1"/>
              </a:solidFill>
              <a:latin typeface="Corbel"/>
              <a:ea typeface="Corbel"/>
              <a:cs typeface="Corbel"/>
              <a:sym typeface="Corbel"/>
            </a:endParaRPr>
          </a:p>
          <a:p>
            <a:pPr marL="0" marR="0" lvl="0" indent="0" algn="ctr" rtl="1">
              <a:spcBef>
                <a:spcPts val="0"/>
              </a:spcBef>
              <a:spcAft>
                <a:spcPts val="0"/>
              </a:spcAft>
              <a:buNone/>
            </a:pPr>
            <a:endParaRPr sz="1600" b="0" i="0" u="none" strike="noStrike" cap="none">
              <a:solidFill>
                <a:schemeClr val="lt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0" y="1180603"/>
            <a:ext cx="3509286" cy="1977023"/>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rgbClr val="545251"/>
              </a:buClr>
              <a:buSzPts val="4400"/>
              <a:buFont typeface="Arial"/>
              <a:buNone/>
            </a:pPr>
            <a:r>
              <a:rPr lang="iw-IL" b="1" i="0">
                <a:solidFill>
                  <a:schemeClr val="lt1"/>
                </a:solidFill>
                <a:latin typeface="Arial"/>
                <a:ea typeface="Arial"/>
                <a:cs typeface="Arial"/>
                <a:sym typeface="Arial"/>
              </a:rPr>
              <a:t>State Machine Diagram</a:t>
            </a:r>
            <a:endParaRPr b="1">
              <a:solidFill>
                <a:schemeClr val="lt1"/>
              </a:solidFill>
            </a:endParaRPr>
          </a:p>
        </p:txBody>
      </p:sp>
      <p:pic>
        <p:nvPicPr>
          <p:cNvPr id="199" name="Google Shape;199;p14"/>
          <p:cNvPicPr preferRelativeResize="0"/>
          <p:nvPr/>
        </p:nvPicPr>
        <p:blipFill rotWithShape="1">
          <a:blip r:embed="rId3">
            <a:alphaModFix/>
          </a:blip>
          <a:srcRect/>
          <a:stretch/>
        </p:blipFill>
        <p:spPr>
          <a:xfrm>
            <a:off x="3899845" y="1375925"/>
            <a:ext cx="7261525" cy="4106150"/>
          </a:xfrm>
          <a:prstGeom prst="rect">
            <a:avLst/>
          </a:prstGeom>
          <a:noFill/>
          <a:ln>
            <a:noFill/>
          </a:ln>
        </p:spPr>
      </p:pic>
      <p:pic>
        <p:nvPicPr>
          <p:cNvPr id="200" name="Google Shape;200;p14"/>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201" name="Google Shape;201;p14"/>
          <p:cNvSpPr txBox="1"/>
          <p:nvPr/>
        </p:nvSpPr>
        <p:spPr>
          <a:xfrm>
            <a:off x="477243" y="3273037"/>
            <a:ext cx="2554800" cy="23088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התרשים מתאר את זרימת האובייקט ממצב אחד למשנהו ואת המצבים השונים שבו האובייקט יכול להיות לאורך חיי המערכת</a:t>
            </a:r>
            <a:endParaRPr sz="1600">
              <a:solidFill>
                <a:schemeClr val="lt1"/>
              </a:solidFill>
              <a:latin typeface="Corbel"/>
              <a:ea typeface="Corbel"/>
              <a:cs typeface="Corbel"/>
              <a:sym typeface="Corbel"/>
            </a:endParaRPr>
          </a:p>
          <a:p>
            <a:pPr marL="0" marR="0" lvl="0" indent="0" algn="ctr" rtl="1">
              <a:spcBef>
                <a:spcPts val="0"/>
              </a:spcBef>
              <a:spcAft>
                <a:spcPts val="0"/>
              </a:spcAft>
              <a:buNone/>
            </a:pPr>
            <a:endParaRPr sz="1600">
              <a:solidFill>
                <a:schemeClr val="lt1"/>
              </a:solidFill>
              <a:latin typeface="Corbel"/>
              <a:ea typeface="Corbel"/>
              <a:cs typeface="Corbel"/>
              <a:sym typeface="Corbel"/>
            </a:endParaRPr>
          </a:p>
          <a:p>
            <a:pPr marL="0" marR="0" lvl="0" indent="0" algn="ctr" rtl="1">
              <a:spcBef>
                <a:spcPts val="0"/>
              </a:spcBef>
              <a:spcAft>
                <a:spcPts val="0"/>
              </a:spcAft>
              <a:buNone/>
            </a:pPr>
            <a:r>
              <a:rPr lang="iw-IL" sz="1600" b="1">
                <a:solidFill>
                  <a:schemeClr val="lt1"/>
                </a:solidFill>
                <a:latin typeface="Corbel"/>
                <a:ea typeface="Corbel"/>
                <a:cs typeface="Corbel"/>
                <a:sym typeface="Corbel"/>
              </a:rPr>
              <a:t>הדיאגרמה מתארת את פעולת המודל שמשתמש במצלמת הפלאפון כדי לזהות את אותיות שפת הסימנים</a:t>
            </a:r>
            <a:endParaRPr sz="1600" b="1">
              <a:solidFill>
                <a:schemeClr val="lt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5"/>
          <p:cNvSpPr txBox="1">
            <a:spLocks noGrp="1"/>
          </p:cNvSpPr>
          <p:nvPr>
            <p:ph type="title"/>
          </p:nvPr>
        </p:nvSpPr>
        <p:spPr>
          <a:xfrm>
            <a:off x="252925" y="1123828"/>
            <a:ext cx="2947500" cy="3620100"/>
          </a:xfrm>
          <a:prstGeom prst="rect">
            <a:avLst/>
          </a:prstGeom>
          <a:noFill/>
          <a:ln>
            <a:noFill/>
          </a:ln>
        </p:spPr>
        <p:txBody>
          <a:bodyPr spcFirstLastPara="1" wrap="square" lIns="91425" tIns="45700" rIns="91425" bIns="45700" anchor="ctr" anchorCtr="0">
            <a:normAutofit/>
          </a:bodyPr>
          <a:lstStyle/>
          <a:p>
            <a:pPr marL="0" lvl="0" indent="0" algn="ctr" rtl="1">
              <a:lnSpc>
                <a:spcPct val="150000"/>
              </a:lnSpc>
              <a:spcBef>
                <a:spcPts val="0"/>
              </a:spcBef>
              <a:spcAft>
                <a:spcPts val="0"/>
              </a:spcAft>
              <a:buClr>
                <a:srgbClr val="545251"/>
              </a:buClr>
              <a:buSzPts val="4400"/>
              <a:buFont typeface="Arial"/>
              <a:buNone/>
            </a:pPr>
            <a:r>
              <a:rPr lang="iw-IL" b="1">
                <a:solidFill>
                  <a:schemeClr val="lt1"/>
                </a:solidFill>
                <a:latin typeface="Arial"/>
                <a:ea typeface="Arial"/>
                <a:cs typeface="Arial"/>
                <a:sym typeface="Arial"/>
              </a:rPr>
              <a:t>ERD</a:t>
            </a:r>
            <a:r>
              <a:rPr lang="iw-IL" b="1" i="0">
                <a:solidFill>
                  <a:schemeClr val="lt1"/>
                </a:solidFill>
                <a:latin typeface="Arial"/>
                <a:ea typeface="Arial"/>
                <a:cs typeface="Arial"/>
                <a:sym typeface="Arial"/>
              </a:rPr>
              <a:t> Diagram</a:t>
            </a:r>
            <a:endParaRPr/>
          </a:p>
        </p:txBody>
      </p:sp>
      <p:pic>
        <p:nvPicPr>
          <p:cNvPr id="207" name="Google Shape;207;p15"/>
          <p:cNvPicPr preferRelativeResize="0">
            <a:picLocks noGrp="1"/>
          </p:cNvPicPr>
          <p:nvPr>
            <p:ph type="body" idx="1"/>
          </p:nvPr>
        </p:nvPicPr>
        <p:blipFill rotWithShape="1">
          <a:blip r:embed="rId3">
            <a:alphaModFix/>
          </a:blip>
          <a:srcRect/>
          <a:stretch/>
        </p:blipFill>
        <p:spPr>
          <a:xfrm>
            <a:off x="3714250" y="557175"/>
            <a:ext cx="7825500" cy="5654400"/>
          </a:xfrm>
          <a:prstGeom prst="rect">
            <a:avLst/>
          </a:prstGeom>
          <a:noFill/>
          <a:ln>
            <a:noFill/>
          </a:ln>
        </p:spPr>
      </p:pic>
      <p:pic>
        <p:nvPicPr>
          <p:cNvPr id="208" name="Google Shape;208;p15"/>
          <p:cNvPicPr preferRelativeResize="0"/>
          <p:nvPr/>
        </p:nvPicPr>
        <p:blipFill rotWithShape="1">
          <a:blip r:embed="rId4">
            <a:alphaModFix amt="70000"/>
          </a:blip>
          <a:srcRect/>
          <a:stretch/>
        </p:blipFill>
        <p:spPr>
          <a:xfrm>
            <a:off x="88704" y="6211598"/>
            <a:ext cx="646402" cy="646402"/>
          </a:xfrm>
          <a:prstGeom prst="rect">
            <a:avLst/>
          </a:prstGeom>
          <a:noFill/>
          <a:ln>
            <a:noFill/>
          </a:ln>
        </p:spPr>
      </p:pic>
      <p:sp>
        <p:nvSpPr>
          <p:cNvPr id="209" name="Google Shape;209;p15"/>
          <p:cNvSpPr txBox="1"/>
          <p:nvPr/>
        </p:nvSpPr>
        <p:spPr>
          <a:xfrm>
            <a:off x="385475" y="3873125"/>
            <a:ext cx="2635800" cy="18162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iw-IL" sz="1600">
                <a:solidFill>
                  <a:schemeClr val="lt1"/>
                </a:solidFill>
                <a:latin typeface="Corbel"/>
                <a:ea typeface="Corbel"/>
                <a:cs typeface="Corbel"/>
                <a:sym typeface="Corbel"/>
              </a:rPr>
              <a:t>המודל מורכב מישויות ומהקשרים ביניהן. כל ישות מייצגת אובייקט אותו מעוניינים לייצג במסד הנתונים. לישויות יש תכונות בהתאם לאובייקט אותו הן מייצגות, וקשרים בין ישויות לעצמן או לישויות אחרות.</a:t>
            </a:r>
            <a:endParaRPr sz="1600" b="0" i="0" u="none" strike="noStrike" cap="none">
              <a:solidFill>
                <a:schemeClr val="lt1"/>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8"/>
        <p:cNvGrpSpPr/>
        <p:nvPr/>
      </p:nvGrpSpPr>
      <p:grpSpPr>
        <a:xfrm>
          <a:off x="0" y="0"/>
          <a:ext cx="0" cy="0"/>
          <a:chOff x="0" y="0"/>
          <a:chExt cx="0" cy="0"/>
        </a:xfrm>
      </p:grpSpPr>
      <p:sp>
        <p:nvSpPr>
          <p:cNvPr id="299" name="Google Shape;299;p19"/>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302" name="Google Shape;302;p19"/>
          <p:cNvSpPr/>
          <p:nvPr/>
        </p:nvSpPr>
        <p:spPr>
          <a:xfrm>
            <a:off x="-3582" y="752748"/>
            <a:ext cx="1001483" cy="4744251"/>
          </a:xfrm>
          <a:custGeom>
            <a:avLst/>
            <a:gdLst/>
            <a:ahLst/>
            <a:cxnLst/>
            <a:rect l="l" t="t" r="r" b="b"/>
            <a:pathLst>
              <a:path w="1001483" h="4744251" extrusionOk="0">
                <a:moveTo>
                  <a:pt x="0" y="0"/>
                </a:moveTo>
                <a:lnTo>
                  <a:pt x="1001483" y="0"/>
                </a:lnTo>
                <a:lnTo>
                  <a:pt x="0" y="4744251"/>
                </a:lnTo>
                <a:close/>
              </a:path>
            </a:pathLst>
          </a:custGeom>
          <a:solidFill>
            <a:schemeClr val="accent1"/>
          </a:solidFill>
          <a:ln>
            <a:noFill/>
          </a:ln>
        </p:spPr>
      </p:sp>
      <p:sp>
        <p:nvSpPr>
          <p:cNvPr id="303" name="Google Shape;303;p19"/>
          <p:cNvSpPr/>
          <p:nvPr/>
        </p:nvSpPr>
        <p:spPr>
          <a:xfrm>
            <a:off x="7987094" y="761999"/>
            <a:ext cx="4208489" cy="5334001"/>
          </a:xfrm>
          <a:custGeom>
            <a:avLst/>
            <a:gdLst/>
            <a:ahLst/>
            <a:cxnLst/>
            <a:rect l="l" t="t" r="r" b="b"/>
            <a:pathLst>
              <a:path w="4208489" h="5334001" extrusionOk="0">
                <a:moveTo>
                  <a:pt x="1015642" y="0"/>
                </a:moveTo>
                <a:lnTo>
                  <a:pt x="4208489" y="0"/>
                </a:lnTo>
                <a:lnTo>
                  <a:pt x="4208489" y="5334001"/>
                </a:lnTo>
                <a:lnTo>
                  <a:pt x="0" y="5334001"/>
                </a:lnTo>
                <a:close/>
              </a:path>
            </a:pathLst>
          </a:custGeom>
          <a:solidFill>
            <a:schemeClr val="accent1"/>
          </a:solidFill>
          <a:ln>
            <a:noFill/>
          </a:ln>
        </p:spPr>
      </p:sp>
      <p:sp>
        <p:nvSpPr>
          <p:cNvPr id="304" name="Google Shape;304;p19"/>
          <p:cNvSpPr txBox="1">
            <a:spLocks noGrp="1"/>
          </p:cNvSpPr>
          <p:nvPr>
            <p:ph type="title"/>
          </p:nvPr>
        </p:nvSpPr>
        <p:spPr>
          <a:xfrm>
            <a:off x="9458037" y="2748280"/>
            <a:ext cx="2159602" cy="1034657"/>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4400"/>
              <a:buFont typeface="Corbel"/>
              <a:buNone/>
            </a:pPr>
            <a:r>
              <a:rPr lang="iw-IL" sz="5900">
                <a:solidFill>
                  <a:schemeClr val="lt1"/>
                </a:solidFill>
              </a:rPr>
              <a:t>פערים</a:t>
            </a:r>
            <a:endParaRPr/>
          </a:p>
        </p:txBody>
      </p:sp>
      <p:sp>
        <p:nvSpPr>
          <p:cNvPr id="305" name="Google Shape;305;p19"/>
          <p:cNvSpPr txBox="1">
            <a:spLocks noGrp="1"/>
          </p:cNvSpPr>
          <p:nvPr>
            <p:ph type="body" idx="1"/>
          </p:nvPr>
        </p:nvSpPr>
        <p:spPr>
          <a:xfrm>
            <a:off x="8788678" y="3913262"/>
            <a:ext cx="3021621" cy="1709159"/>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1200"/>
              </a:spcBef>
              <a:spcAft>
                <a:spcPts val="0"/>
              </a:spcAft>
              <a:buSzPts val="2800"/>
              <a:buNone/>
            </a:pPr>
            <a:r>
              <a:rPr lang="iw-IL" sz="1800" b="0" i="0">
                <a:solidFill>
                  <a:srgbClr val="FFFFFF"/>
                </a:solidFill>
              </a:rPr>
              <a:t>הסברים על פערים בין </a:t>
            </a:r>
            <a:r>
              <a:rPr lang="iw-IL" sz="1800">
                <a:solidFill>
                  <a:srgbClr val="FFFFFF"/>
                </a:solidFill>
              </a:rPr>
              <a:t>התכנון</a:t>
            </a:r>
            <a:r>
              <a:rPr lang="iw-IL" sz="1800" b="0" i="0">
                <a:solidFill>
                  <a:srgbClr val="FFFFFF"/>
                </a:solidFill>
              </a:rPr>
              <a:t> לבין התהליכים בפועל </a:t>
            </a:r>
            <a:endParaRPr sz="1800">
              <a:solidFill>
                <a:srgbClr val="FFFFFF"/>
              </a:solidFill>
            </a:endParaRPr>
          </a:p>
        </p:txBody>
      </p:sp>
      <p:sp>
        <p:nvSpPr>
          <p:cNvPr id="306" name="Google Shape;306;p19"/>
          <p:cNvSpPr txBox="1"/>
          <p:nvPr/>
        </p:nvSpPr>
        <p:spPr>
          <a:xfrm>
            <a:off x="997901" y="878541"/>
            <a:ext cx="7216415" cy="5586104"/>
          </a:xfrm>
          <a:prstGeom prst="rect">
            <a:avLst/>
          </a:prstGeom>
          <a:noFill/>
          <a:ln>
            <a:noFill/>
          </a:ln>
        </p:spPr>
        <p:txBody>
          <a:bodyPr spcFirstLastPara="1" wrap="square" lIns="91425" tIns="45700" rIns="91425" bIns="45700" anchor="t" anchorCtr="0">
            <a:spAutoFit/>
          </a:bodyPr>
          <a:lstStyle/>
          <a:p>
            <a:pPr marL="285750" marR="0" lvl="0" indent="-285750" algn="r" rtl="1">
              <a:lnSpc>
                <a:spcPct val="150000"/>
              </a:lnSpc>
              <a:spcBef>
                <a:spcPts val="0"/>
              </a:spcBef>
              <a:spcAft>
                <a:spcPts val="0"/>
              </a:spcAft>
              <a:buClr>
                <a:schemeClr val="dk1"/>
              </a:buClr>
              <a:buSzPts val="1800"/>
              <a:buFont typeface="Arial"/>
              <a:buChar char="•"/>
            </a:pPr>
            <a:r>
              <a:rPr lang="en-US" sz="1800" b="1" u="sng">
                <a:solidFill>
                  <a:schemeClr val="dk1"/>
                </a:solidFill>
                <a:latin typeface="Corbel"/>
                <a:ea typeface="Corbel"/>
                <a:cs typeface="Corbel"/>
                <a:sym typeface="Corbel"/>
              </a:rPr>
              <a:t>Sign Language Recognition Model</a:t>
            </a:r>
            <a:r>
              <a:rPr lang="he-IL" sz="1800" b="1" u="sng">
                <a:solidFill>
                  <a:schemeClr val="dk1"/>
                </a:solidFill>
                <a:latin typeface="Corbel"/>
                <a:ea typeface="Corbel"/>
                <a:cs typeface="Corbel"/>
                <a:sym typeface="Corbel"/>
              </a:rPr>
              <a:t>:</a:t>
            </a:r>
            <a:endParaRPr/>
          </a:p>
          <a:p>
            <a:pPr marL="285750" marR="0" lvl="0" indent="-285750" algn="r" rtl="1">
              <a:lnSpc>
                <a:spcPct val="150000"/>
              </a:lnSpc>
              <a:spcBef>
                <a:spcPts val="0"/>
              </a:spcBef>
              <a:spcAft>
                <a:spcPts val="0"/>
              </a:spcAft>
              <a:buClr>
                <a:schemeClr val="dk1"/>
              </a:buClr>
              <a:buSzPts val="1800"/>
              <a:buFontTx/>
              <a:buChar char="-"/>
            </a:pPr>
            <a:r>
              <a:rPr lang="iw-IL" sz="1600" b="0" i="0" u="none" strike="noStrike" cap="none">
                <a:solidFill>
                  <a:schemeClr val="dk1"/>
                </a:solidFill>
                <a:latin typeface="Corbel"/>
                <a:ea typeface="Corbel"/>
                <a:cs typeface="Corbel"/>
                <a:sym typeface="Corbel"/>
              </a:rPr>
              <a:t>תהליך אימון המודל עצמו היה ארוך</a:t>
            </a:r>
            <a:r>
              <a:rPr lang="he-IL" sz="1600" b="0" i="0" u="none" strike="noStrike" cap="none">
                <a:solidFill>
                  <a:schemeClr val="dk1"/>
                </a:solidFill>
                <a:latin typeface="Corbel"/>
                <a:ea typeface="Corbel"/>
                <a:cs typeface="Corbel"/>
                <a:sym typeface="Corbel"/>
              </a:rPr>
              <a:t> מהמצופה רק עבור 23 אותיות.</a:t>
            </a:r>
          </a:p>
          <a:p>
            <a:pPr marL="285750" marR="0" lvl="0" indent="-285750" algn="r" rtl="1">
              <a:lnSpc>
                <a:spcPct val="150000"/>
              </a:lnSpc>
              <a:spcBef>
                <a:spcPts val="0"/>
              </a:spcBef>
              <a:spcAft>
                <a:spcPts val="0"/>
              </a:spcAft>
              <a:buClr>
                <a:schemeClr val="dk1"/>
              </a:buClr>
              <a:buSzPts val="1800"/>
              <a:buFontTx/>
              <a:buChar char="-"/>
            </a:pPr>
            <a:r>
              <a:rPr lang="he-IL" sz="1600">
                <a:solidFill>
                  <a:schemeClr val="dk1"/>
                </a:solidFill>
                <a:latin typeface="Corbel"/>
                <a:sym typeface="Corbel"/>
              </a:rPr>
              <a:t>המודל לא מדוייק ומחטיא הרבה פעמים</a:t>
            </a:r>
          </a:p>
          <a:p>
            <a:pPr marL="285750" marR="0" lvl="0" indent="-285750" algn="r" rtl="1">
              <a:lnSpc>
                <a:spcPct val="150000"/>
              </a:lnSpc>
              <a:spcBef>
                <a:spcPts val="0"/>
              </a:spcBef>
              <a:spcAft>
                <a:spcPts val="0"/>
              </a:spcAft>
              <a:buClr>
                <a:schemeClr val="dk1"/>
              </a:buClr>
              <a:buSzPts val="1800"/>
              <a:buFontTx/>
              <a:buChar char="-"/>
            </a:pPr>
            <a:r>
              <a:rPr lang="he-IL" sz="1600">
                <a:solidFill>
                  <a:schemeClr val="dk1"/>
                </a:solidFill>
                <a:latin typeface="Corbel"/>
                <a:sym typeface="Corbel"/>
              </a:rPr>
              <a:t>תהליך הטעינה של המודל לא מהיר כפי שרצינו</a:t>
            </a:r>
          </a:p>
          <a:p>
            <a:pPr marL="285750" marR="0" lvl="0" indent="-285750" algn="r" rtl="1">
              <a:lnSpc>
                <a:spcPct val="150000"/>
              </a:lnSpc>
              <a:spcBef>
                <a:spcPts val="0"/>
              </a:spcBef>
              <a:spcAft>
                <a:spcPts val="0"/>
              </a:spcAft>
              <a:buClr>
                <a:schemeClr val="dk1"/>
              </a:buClr>
              <a:buSzPts val="1800"/>
              <a:buFontTx/>
              <a:buChar char="-"/>
            </a:pPr>
            <a:r>
              <a:rPr lang="he-IL" sz="1600">
                <a:solidFill>
                  <a:schemeClr val="dk1"/>
                </a:solidFill>
                <a:latin typeface="Corbel"/>
                <a:sym typeface="Corbel"/>
              </a:rPr>
              <a:t>ההטמעה של מודל </a:t>
            </a:r>
            <a:r>
              <a:rPr lang="en-US" sz="1600">
                <a:solidFill>
                  <a:schemeClr val="dk1"/>
                </a:solidFill>
                <a:latin typeface="Corbel"/>
                <a:sym typeface="Corbel"/>
              </a:rPr>
              <a:t>tesnorflow</a:t>
            </a:r>
            <a:r>
              <a:rPr lang="he-IL" sz="1600">
                <a:solidFill>
                  <a:schemeClr val="dk1"/>
                </a:solidFill>
                <a:latin typeface="Corbel"/>
                <a:sym typeface="Corbel"/>
              </a:rPr>
              <a:t> בתוך אפליקציית </a:t>
            </a:r>
            <a:r>
              <a:rPr lang="en-US" sz="1600">
                <a:solidFill>
                  <a:schemeClr val="dk1"/>
                </a:solidFill>
                <a:latin typeface="Corbel"/>
                <a:sym typeface="Corbel"/>
              </a:rPr>
              <a:t>react-native</a:t>
            </a:r>
            <a:r>
              <a:rPr lang="he-IL" sz="1600">
                <a:solidFill>
                  <a:schemeClr val="dk1"/>
                </a:solidFill>
                <a:latin typeface="Corbel"/>
                <a:sym typeface="Corbel"/>
              </a:rPr>
              <a:t> מאתגר יותר ממה שחשבנו</a:t>
            </a:r>
          </a:p>
          <a:p>
            <a:pPr marL="285750" indent="-285750" algn="r" rtl="1">
              <a:lnSpc>
                <a:spcPct val="150000"/>
              </a:lnSpc>
              <a:buClr>
                <a:schemeClr val="dk1"/>
              </a:buClr>
              <a:buSzPts val="1800"/>
              <a:buFontTx/>
              <a:buChar char="-"/>
            </a:pPr>
            <a:r>
              <a:rPr lang="he-IL" sz="1600" b="0" i="0" u="none" strike="noStrike" cap="none">
                <a:solidFill>
                  <a:schemeClr val="dk1"/>
                </a:solidFill>
                <a:latin typeface="Corbel"/>
                <a:ea typeface="Corbel"/>
                <a:cs typeface="Corbel"/>
                <a:sym typeface="Corbel"/>
              </a:rPr>
              <a:t>המודל שלנו תומך רק בלמידה מתמונות סטטיות, למידה מתוך וידאו דורשת משאבים שאין למחשבים שלנו.</a:t>
            </a:r>
            <a:endParaRPr sz="1600"/>
          </a:p>
          <a:p>
            <a:pPr marL="285750" marR="0" lvl="0" indent="-285750" algn="r" rtl="1">
              <a:lnSpc>
                <a:spcPct val="150000"/>
              </a:lnSpc>
              <a:spcBef>
                <a:spcPts val="0"/>
              </a:spcBef>
              <a:spcAft>
                <a:spcPts val="0"/>
              </a:spcAft>
              <a:buClr>
                <a:schemeClr val="dk1"/>
              </a:buClr>
              <a:buSzPts val="1800"/>
              <a:buFont typeface="Arial"/>
              <a:buChar char="•"/>
            </a:pPr>
            <a:r>
              <a:rPr lang="en-US" sz="1800" b="1" i="0" u="sng" strike="noStrike" cap="none">
                <a:solidFill>
                  <a:schemeClr val="dk1"/>
                </a:solidFill>
                <a:latin typeface="Corbel"/>
                <a:ea typeface="Corbel"/>
                <a:cs typeface="Corbel"/>
                <a:sym typeface="Corbel"/>
              </a:rPr>
              <a:t>React-Native Application</a:t>
            </a:r>
            <a:r>
              <a:rPr lang="he-IL" sz="1800" b="1" i="0" u="sng" strike="noStrike" cap="none">
                <a:solidFill>
                  <a:schemeClr val="dk1"/>
                </a:solidFill>
                <a:latin typeface="Corbel"/>
                <a:ea typeface="Corbel"/>
                <a:cs typeface="Corbel"/>
                <a:sym typeface="Corbel"/>
              </a:rPr>
              <a:t>:</a:t>
            </a:r>
          </a:p>
          <a:p>
            <a:pPr marR="0" lvl="0" algn="r" rtl="1">
              <a:lnSpc>
                <a:spcPct val="150000"/>
              </a:lnSpc>
              <a:spcBef>
                <a:spcPts val="0"/>
              </a:spcBef>
              <a:spcAft>
                <a:spcPts val="0"/>
              </a:spcAft>
              <a:buClr>
                <a:schemeClr val="dk1"/>
              </a:buClr>
              <a:buSzPts val="1800"/>
            </a:pPr>
            <a:r>
              <a:rPr lang="he-IL" sz="1800" b="0" i="0" u="none" strike="noStrike" cap="none">
                <a:solidFill>
                  <a:schemeClr val="dk1"/>
                </a:solidFill>
                <a:latin typeface="Corbel"/>
                <a:ea typeface="Corbel"/>
                <a:cs typeface="Corbel"/>
                <a:sym typeface="Corbel"/>
              </a:rPr>
              <a:t>- </a:t>
            </a:r>
            <a:r>
              <a:rPr lang="iw-IL" sz="1800" b="0" i="0" u="none" strike="noStrike" cap="none">
                <a:solidFill>
                  <a:schemeClr val="dk1"/>
                </a:solidFill>
                <a:latin typeface="Corbel"/>
                <a:ea typeface="Corbel"/>
                <a:cs typeface="Corbel"/>
                <a:sym typeface="Corbel"/>
              </a:rPr>
              <a:t>כתיבת האפליקציה באמצעותreact-native </a:t>
            </a:r>
            <a:r>
              <a:rPr lang="he-IL" sz="1800" b="0" i="0" u="none" strike="noStrike" cap="none">
                <a:solidFill>
                  <a:schemeClr val="dk1"/>
                </a:solidFill>
                <a:latin typeface="Corbel"/>
                <a:ea typeface="Corbel"/>
                <a:cs typeface="Corbel"/>
                <a:sym typeface="Corbel"/>
              </a:rPr>
              <a:t> </a:t>
            </a:r>
            <a:r>
              <a:rPr lang="iw-IL" sz="1800" b="0" i="0" u="none" strike="noStrike" cap="none">
                <a:solidFill>
                  <a:schemeClr val="dk1"/>
                </a:solidFill>
                <a:latin typeface="Corbel"/>
                <a:ea typeface="Corbel"/>
                <a:cs typeface="Corbel"/>
                <a:sym typeface="Corbel"/>
              </a:rPr>
              <a:t>הי</a:t>
            </a:r>
            <a:r>
              <a:rPr lang="he-IL" sz="1800" b="0" i="0" u="none" strike="noStrike" cap="none">
                <a:solidFill>
                  <a:schemeClr val="dk1"/>
                </a:solidFill>
                <a:latin typeface="Corbel"/>
                <a:ea typeface="Corbel"/>
                <a:cs typeface="Corbel"/>
                <a:sym typeface="Corbel"/>
              </a:rPr>
              <a:t>ה מאתגר מכיוון שכמות המדריכים באינטרנט אינה רחבה כמו כתיבת ב</a:t>
            </a:r>
            <a:r>
              <a:rPr lang="en-US" sz="1800" b="0" i="0" u="none" strike="noStrike" cap="none">
                <a:solidFill>
                  <a:schemeClr val="dk1"/>
                </a:solidFill>
                <a:latin typeface="Corbel"/>
                <a:ea typeface="Corbel"/>
                <a:cs typeface="Corbel"/>
                <a:sym typeface="Corbel"/>
              </a:rPr>
              <a:t>android studio&amp;Java</a:t>
            </a:r>
            <a:endParaRPr/>
          </a:p>
          <a:p>
            <a:pPr marR="0" lvl="0" algn="r" rtl="1">
              <a:lnSpc>
                <a:spcPct val="150000"/>
              </a:lnSpc>
              <a:spcBef>
                <a:spcPts val="0"/>
              </a:spcBef>
              <a:spcAft>
                <a:spcPts val="0"/>
              </a:spcAft>
              <a:buClr>
                <a:schemeClr val="dk1"/>
              </a:buClr>
              <a:buSzPts val="1800"/>
            </a:pPr>
            <a:r>
              <a:rPr lang="he-IL" sz="1800" b="0" i="0" u="none" strike="noStrike" cap="none">
                <a:solidFill>
                  <a:schemeClr val="dk1"/>
                </a:solidFill>
                <a:latin typeface="Corbel"/>
                <a:ea typeface="Corbel"/>
                <a:cs typeface="Corbel"/>
                <a:sym typeface="Corbel"/>
              </a:rPr>
              <a:t>- </a:t>
            </a:r>
            <a:r>
              <a:rPr lang="en-US" sz="1800" b="0" i="0" u="none" strike="noStrike" cap="none">
                <a:solidFill>
                  <a:schemeClr val="dk1"/>
                </a:solidFill>
                <a:latin typeface="Corbel"/>
                <a:ea typeface="Corbel"/>
                <a:cs typeface="Corbel"/>
                <a:sym typeface="Corbel"/>
              </a:rPr>
              <a:t>EXPO</a:t>
            </a:r>
            <a:r>
              <a:rPr lang="he-IL" sz="1800" b="0" i="0" u="none" strike="noStrike" cap="none">
                <a:solidFill>
                  <a:schemeClr val="dk1"/>
                </a:solidFill>
                <a:latin typeface="Corbel"/>
                <a:ea typeface="Corbel"/>
                <a:cs typeface="Corbel"/>
                <a:sym typeface="Corbel"/>
              </a:rPr>
              <a:t> אמורה לגשת על הפערים בין כתיבת אפליקציה למערכת </a:t>
            </a:r>
            <a:r>
              <a:rPr lang="en-US" sz="1800" b="0" i="0" u="none" strike="noStrike" cap="none">
                <a:solidFill>
                  <a:schemeClr val="dk1"/>
                </a:solidFill>
                <a:latin typeface="Corbel"/>
                <a:ea typeface="Corbel"/>
                <a:cs typeface="Corbel"/>
                <a:sym typeface="Corbel"/>
              </a:rPr>
              <a:t>android</a:t>
            </a:r>
            <a:r>
              <a:rPr lang="he-IL" sz="1800">
                <a:solidFill>
                  <a:schemeClr val="dk1"/>
                </a:solidFill>
                <a:latin typeface="Corbel"/>
                <a:ea typeface="Corbel"/>
                <a:cs typeface="Corbel"/>
                <a:sym typeface="Corbel"/>
              </a:rPr>
              <a:t> לעומת </a:t>
            </a:r>
            <a:r>
              <a:rPr lang="en-US" sz="1800">
                <a:solidFill>
                  <a:schemeClr val="dk1"/>
                </a:solidFill>
                <a:latin typeface="Corbel"/>
                <a:ea typeface="Corbel"/>
                <a:cs typeface="Corbel"/>
                <a:sym typeface="Corbel"/>
              </a:rPr>
              <a:t>ios</a:t>
            </a:r>
            <a:r>
              <a:rPr lang="he-IL" sz="1800">
                <a:solidFill>
                  <a:schemeClr val="dk1"/>
                </a:solidFill>
                <a:latin typeface="Corbel"/>
                <a:ea typeface="Corbel"/>
                <a:cs typeface="Corbel"/>
                <a:sym typeface="Corbel"/>
              </a:rPr>
              <a:t> – אך עדיין קיימים פערים משמעותיים שמקשים על כתיבת התוכנה.</a:t>
            </a:r>
            <a:endParaRPr sz="1800" b="0" i="0" u="none" strike="noStrike" cap="none">
              <a:solidFill>
                <a:schemeClr val="dk1"/>
              </a:solidFill>
              <a:latin typeface="Corbel"/>
              <a:ea typeface="Corbel"/>
              <a:cs typeface="Corbel"/>
              <a:sym typeface="Corbel"/>
            </a:endParaRPr>
          </a:p>
          <a:p>
            <a:pPr marL="0" marR="0" lvl="0" indent="0" algn="r" rtl="1">
              <a:lnSpc>
                <a:spcPct val="150000"/>
              </a:lnSpc>
              <a:spcBef>
                <a:spcPts val="0"/>
              </a:spcBef>
              <a:spcAft>
                <a:spcPts val="0"/>
              </a:spcAft>
              <a:buNone/>
            </a:pPr>
            <a:endParaRPr sz="1800" b="0" i="0" u="none" strike="noStrike" cap="none">
              <a:solidFill>
                <a:schemeClr val="dk1"/>
              </a:solidFill>
              <a:latin typeface="Corbel"/>
              <a:ea typeface="Corbel"/>
              <a:cs typeface="Corbel"/>
              <a:sym typeface="Corbel"/>
            </a:endParaRPr>
          </a:p>
        </p:txBody>
      </p:sp>
      <p:pic>
        <p:nvPicPr>
          <p:cNvPr id="307" name="Google Shape;307;p19"/>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animEffect transition="in" filter="fade">
                                      <p:cBhvr>
                                        <p:cTn id="7" dur="500"/>
                                        <p:tgtEl>
                                          <p:spTgt spid="30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6">
                                            <p:txEl>
                                              <p:pRg st="1" end="1"/>
                                            </p:txEl>
                                          </p:spTgt>
                                        </p:tgtEl>
                                        <p:attrNameLst>
                                          <p:attrName>style.visibility</p:attrName>
                                        </p:attrNameLst>
                                      </p:cBhvr>
                                      <p:to>
                                        <p:strVal val="visible"/>
                                      </p:to>
                                    </p:set>
                                    <p:animEffect transition="in" filter="fade">
                                      <p:cBhvr>
                                        <p:cTn id="10" dur="500"/>
                                        <p:tgtEl>
                                          <p:spTgt spid="30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6">
                                            <p:txEl>
                                              <p:pRg st="2" end="2"/>
                                            </p:txEl>
                                          </p:spTgt>
                                        </p:tgtEl>
                                        <p:attrNameLst>
                                          <p:attrName>style.visibility</p:attrName>
                                        </p:attrNameLst>
                                      </p:cBhvr>
                                      <p:to>
                                        <p:strVal val="visible"/>
                                      </p:to>
                                    </p:set>
                                    <p:animEffect transition="in" filter="fade">
                                      <p:cBhvr>
                                        <p:cTn id="13" dur="500"/>
                                        <p:tgtEl>
                                          <p:spTgt spid="30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6">
                                            <p:txEl>
                                              <p:pRg st="3" end="3"/>
                                            </p:txEl>
                                          </p:spTgt>
                                        </p:tgtEl>
                                        <p:attrNameLst>
                                          <p:attrName>style.visibility</p:attrName>
                                        </p:attrNameLst>
                                      </p:cBhvr>
                                      <p:to>
                                        <p:strVal val="visible"/>
                                      </p:to>
                                    </p:set>
                                    <p:animEffect transition="in" filter="fade">
                                      <p:cBhvr>
                                        <p:cTn id="16" dur="500"/>
                                        <p:tgtEl>
                                          <p:spTgt spid="30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6">
                                            <p:txEl>
                                              <p:pRg st="4" end="4"/>
                                            </p:txEl>
                                          </p:spTgt>
                                        </p:tgtEl>
                                        <p:attrNameLst>
                                          <p:attrName>style.visibility</p:attrName>
                                        </p:attrNameLst>
                                      </p:cBhvr>
                                      <p:to>
                                        <p:strVal val="visible"/>
                                      </p:to>
                                    </p:set>
                                    <p:animEffect transition="in" filter="fade">
                                      <p:cBhvr>
                                        <p:cTn id="19" dur="500"/>
                                        <p:tgtEl>
                                          <p:spTgt spid="30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6">
                                            <p:txEl>
                                              <p:pRg st="5" end="5"/>
                                            </p:txEl>
                                          </p:spTgt>
                                        </p:tgtEl>
                                        <p:attrNameLst>
                                          <p:attrName>style.visibility</p:attrName>
                                        </p:attrNameLst>
                                      </p:cBhvr>
                                      <p:to>
                                        <p:strVal val="visible"/>
                                      </p:to>
                                    </p:set>
                                    <p:animEffect transition="in" filter="fade">
                                      <p:cBhvr>
                                        <p:cTn id="22" dur="500"/>
                                        <p:tgtEl>
                                          <p:spTgt spid="30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xEl>
                                              <p:pRg st="6" end="6"/>
                                            </p:txEl>
                                          </p:spTgt>
                                        </p:tgtEl>
                                        <p:attrNameLst>
                                          <p:attrName>style.visibility</p:attrName>
                                        </p:attrNameLst>
                                      </p:cBhvr>
                                      <p:to>
                                        <p:strVal val="visible"/>
                                      </p:to>
                                    </p:set>
                                    <p:animEffect transition="in" filter="fade">
                                      <p:cBhvr>
                                        <p:cTn id="27" dur="500"/>
                                        <p:tgtEl>
                                          <p:spTgt spid="30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06">
                                            <p:txEl>
                                              <p:pRg st="7" end="7"/>
                                            </p:txEl>
                                          </p:spTgt>
                                        </p:tgtEl>
                                        <p:attrNameLst>
                                          <p:attrName>style.visibility</p:attrName>
                                        </p:attrNameLst>
                                      </p:cBhvr>
                                      <p:to>
                                        <p:strVal val="visible"/>
                                      </p:to>
                                    </p:set>
                                    <p:animEffect transition="in" filter="fade">
                                      <p:cBhvr>
                                        <p:cTn id="30" dur="500"/>
                                        <p:tgtEl>
                                          <p:spTgt spid="30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06">
                                            <p:txEl>
                                              <p:pRg st="8" end="8"/>
                                            </p:txEl>
                                          </p:spTgt>
                                        </p:tgtEl>
                                        <p:attrNameLst>
                                          <p:attrName>style.visibility</p:attrName>
                                        </p:attrNameLst>
                                      </p:cBhvr>
                                      <p:to>
                                        <p:strVal val="visible"/>
                                      </p:to>
                                    </p:set>
                                    <p:animEffect transition="in" filter="fade">
                                      <p:cBhvr>
                                        <p:cTn id="33" dur="500"/>
                                        <p:tgtEl>
                                          <p:spTgt spid="3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302" name="Google Shape;302;p19"/>
          <p:cNvSpPr/>
          <p:nvPr/>
        </p:nvSpPr>
        <p:spPr>
          <a:xfrm>
            <a:off x="-3582" y="752748"/>
            <a:ext cx="1001483" cy="4744251"/>
          </a:xfrm>
          <a:custGeom>
            <a:avLst/>
            <a:gdLst/>
            <a:ahLst/>
            <a:cxnLst/>
            <a:rect l="l" t="t" r="r" b="b"/>
            <a:pathLst>
              <a:path w="1001483" h="4744251" extrusionOk="0">
                <a:moveTo>
                  <a:pt x="0" y="0"/>
                </a:moveTo>
                <a:lnTo>
                  <a:pt x="1001483" y="0"/>
                </a:lnTo>
                <a:lnTo>
                  <a:pt x="0" y="4744251"/>
                </a:lnTo>
                <a:close/>
              </a:path>
            </a:pathLst>
          </a:custGeom>
          <a:solidFill>
            <a:schemeClr val="accent1"/>
          </a:solidFill>
          <a:ln>
            <a:noFill/>
          </a:ln>
        </p:spPr>
      </p:sp>
      <p:sp>
        <p:nvSpPr>
          <p:cNvPr id="303" name="Google Shape;303;p19"/>
          <p:cNvSpPr/>
          <p:nvPr/>
        </p:nvSpPr>
        <p:spPr>
          <a:xfrm>
            <a:off x="7987094" y="761999"/>
            <a:ext cx="4208489" cy="5334001"/>
          </a:xfrm>
          <a:custGeom>
            <a:avLst/>
            <a:gdLst/>
            <a:ahLst/>
            <a:cxnLst/>
            <a:rect l="l" t="t" r="r" b="b"/>
            <a:pathLst>
              <a:path w="4208489" h="5334001" extrusionOk="0">
                <a:moveTo>
                  <a:pt x="1015642" y="0"/>
                </a:moveTo>
                <a:lnTo>
                  <a:pt x="4208489" y="0"/>
                </a:lnTo>
                <a:lnTo>
                  <a:pt x="4208489" y="5334001"/>
                </a:lnTo>
                <a:lnTo>
                  <a:pt x="0" y="5334001"/>
                </a:lnTo>
                <a:close/>
              </a:path>
            </a:pathLst>
          </a:custGeom>
          <a:solidFill>
            <a:schemeClr val="accent1"/>
          </a:solidFill>
          <a:ln>
            <a:noFill/>
          </a:ln>
        </p:spPr>
      </p:sp>
      <p:sp>
        <p:nvSpPr>
          <p:cNvPr id="304" name="Google Shape;304;p19"/>
          <p:cNvSpPr txBox="1">
            <a:spLocks noGrp="1"/>
          </p:cNvSpPr>
          <p:nvPr>
            <p:ph type="title"/>
          </p:nvPr>
        </p:nvSpPr>
        <p:spPr>
          <a:xfrm>
            <a:off x="9458037" y="2748280"/>
            <a:ext cx="2159602" cy="1034657"/>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4400"/>
              <a:buFont typeface="Corbel"/>
              <a:buNone/>
            </a:pPr>
            <a:r>
              <a:rPr lang="iw-IL" sz="5900">
                <a:solidFill>
                  <a:schemeClr val="lt1"/>
                </a:solidFill>
              </a:rPr>
              <a:t>פערים</a:t>
            </a:r>
            <a:endParaRPr/>
          </a:p>
        </p:txBody>
      </p:sp>
      <p:sp>
        <p:nvSpPr>
          <p:cNvPr id="305" name="Google Shape;305;p19"/>
          <p:cNvSpPr txBox="1">
            <a:spLocks noGrp="1"/>
          </p:cNvSpPr>
          <p:nvPr>
            <p:ph type="body" idx="1"/>
          </p:nvPr>
        </p:nvSpPr>
        <p:spPr>
          <a:xfrm>
            <a:off x="8788678" y="3913262"/>
            <a:ext cx="3021621" cy="1709159"/>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1200"/>
              </a:spcBef>
              <a:spcAft>
                <a:spcPts val="0"/>
              </a:spcAft>
              <a:buSzPts val="2800"/>
              <a:buNone/>
            </a:pPr>
            <a:r>
              <a:rPr lang="iw-IL" sz="1800" b="0" i="0">
                <a:solidFill>
                  <a:srgbClr val="FFFFFF"/>
                </a:solidFill>
              </a:rPr>
              <a:t>הסברים על פערים בין </a:t>
            </a:r>
            <a:r>
              <a:rPr lang="iw-IL" sz="1800">
                <a:solidFill>
                  <a:srgbClr val="FFFFFF"/>
                </a:solidFill>
              </a:rPr>
              <a:t>התכנון</a:t>
            </a:r>
            <a:r>
              <a:rPr lang="iw-IL" sz="1800" b="0" i="0">
                <a:solidFill>
                  <a:srgbClr val="FFFFFF"/>
                </a:solidFill>
              </a:rPr>
              <a:t> לבין התהליכים בפועל </a:t>
            </a:r>
            <a:endParaRPr sz="1800">
              <a:solidFill>
                <a:srgbClr val="FFFFFF"/>
              </a:solidFill>
            </a:endParaRPr>
          </a:p>
        </p:txBody>
      </p:sp>
      <p:pic>
        <p:nvPicPr>
          <p:cNvPr id="307" name="Google Shape;307;p19"/>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extLst>
      <p:ext uri="{BB962C8B-B14F-4D97-AF65-F5344CB8AC3E}">
        <p14:creationId xmlns:p14="http://schemas.microsoft.com/office/powerpoint/2010/main" val="234597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dk1"/>
              </a:buClr>
              <a:buSzPts val="4400"/>
              <a:buFont typeface="Calibri"/>
              <a:buNone/>
            </a:pPr>
            <a:r>
              <a:rPr lang="he-IL"/>
              <a:t>מקרי קצה</a:t>
            </a:r>
            <a:endParaRPr/>
          </a:p>
        </p:txBody>
      </p:sp>
      <p:sp>
        <p:nvSpPr>
          <p:cNvPr id="313" name="Google Shape;313;p20"/>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t" anchorCtr="0">
            <a:normAutofit/>
          </a:bodyPr>
          <a:lstStyle/>
          <a:p>
            <a:pPr marL="228600" lvl="0" indent="-50800" algn="r" rtl="1">
              <a:lnSpc>
                <a:spcPct val="90000"/>
              </a:lnSpc>
              <a:spcBef>
                <a:spcPts val="0"/>
              </a:spcBef>
              <a:spcAft>
                <a:spcPts val="0"/>
              </a:spcAft>
              <a:buClr>
                <a:schemeClr val="dk1"/>
              </a:buClr>
              <a:buSzPts val="2800"/>
              <a:buNone/>
            </a:pPr>
            <a:endParaRPr/>
          </a:p>
        </p:txBody>
      </p:sp>
      <p:pic>
        <p:nvPicPr>
          <p:cNvPr id="314" name="Google Shape;314;p20"/>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3"/>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dk1"/>
              </a:buClr>
              <a:buSzPts val="4400"/>
              <a:buFont typeface="Calibri"/>
              <a:buNone/>
            </a:pPr>
            <a:r>
              <a:rPr lang="iw-IL"/>
              <a:t>מסקנות</a:t>
            </a:r>
            <a:endParaRPr/>
          </a:p>
        </p:txBody>
      </p:sp>
      <p:sp>
        <p:nvSpPr>
          <p:cNvPr id="320" name="Google Shape;320;p23"/>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t" anchorCtr="0">
            <a:normAutofit/>
          </a:bodyPr>
          <a:lstStyle/>
          <a:p>
            <a:pPr marL="228600" lvl="0" indent="-50800" algn="ctr" rtl="1">
              <a:lnSpc>
                <a:spcPct val="150000"/>
              </a:lnSpc>
              <a:spcBef>
                <a:spcPts val="0"/>
              </a:spcBef>
              <a:spcAft>
                <a:spcPts val="0"/>
              </a:spcAft>
              <a:buClr>
                <a:schemeClr val="dk1"/>
              </a:buClr>
              <a:buSzPts val="2800"/>
              <a:buNone/>
            </a:pPr>
            <a:r>
              <a:rPr lang="en-US"/>
              <a:t>We believe that the small scale experiment described above has provided us with some valuable insights into methods of software production. We recognize the danger of applying small scale results to larger scale projects. We hope however that some organization with the facilities for carrying out larger scale projects will cautiously attempt to apply these results to larger scale projects so that we may refine them further.</a:t>
            </a:r>
            <a:endParaRPr/>
          </a:p>
        </p:txBody>
      </p:sp>
      <p:pic>
        <p:nvPicPr>
          <p:cNvPr id="321" name="Google Shape;321;p23"/>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327" name="Google Shape;327;p24"/>
          <p:cNvSpPr/>
          <p:nvPr/>
        </p:nvSpPr>
        <p:spPr>
          <a:xfrm>
            <a:off x="4639057" y="761999"/>
            <a:ext cx="7552943"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txBox="1">
            <a:spLocks noGrp="1"/>
          </p:cNvSpPr>
          <p:nvPr>
            <p:ph type="ctrTitle"/>
          </p:nvPr>
        </p:nvSpPr>
        <p:spPr>
          <a:xfrm>
            <a:off x="5260270" y="2501153"/>
            <a:ext cx="6068070" cy="1909124"/>
          </a:xfrm>
          <a:prstGeom prst="rect">
            <a:avLst/>
          </a:prstGeom>
          <a:noFill/>
          <a:ln>
            <a:noFill/>
          </a:ln>
        </p:spPr>
        <p:txBody>
          <a:bodyPr spcFirstLastPara="1" wrap="square" lIns="91425" tIns="45700" rIns="91425" bIns="45700" anchor="b" anchorCtr="0">
            <a:normAutofit/>
          </a:bodyPr>
          <a:lstStyle/>
          <a:p>
            <a:pPr marL="0" lvl="0" indent="0" algn="ctr" rtl="1">
              <a:lnSpc>
                <a:spcPct val="90000"/>
              </a:lnSpc>
              <a:spcBef>
                <a:spcPts val="0"/>
              </a:spcBef>
              <a:spcAft>
                <a:spcPts val="0"/>
              </a:spcAft>
              <a:buClr>
                <a:schemeClr val="dk1"/>
              </a:buClr>
              <a:buSzPts val="4400"/>
              <a:buFont typeface="Calibri"/>
              <a:buNone/>
            </a:pPr>
            <a:r>
              <a:rPr lang="iw-IL"/>
              <a:t>קישור לקוד</a:t>
            </a:r>
            <a:br>
              <a:rPr lang="iw-IL"/>
            </a:br>
            <a:r>
              <a:rPr lang="iw-IL"/>
              <a:t> בגיטהאב</a:t>
            </a:r>
            <a:endParaRPr/>
          </a:p>
        </p:txBody>
      </p:sp>
      <p:sp>
        <p:nvSpPr>
          <p:cNvPr id="329" name="Google Shape;329;p24"/>
          <p:cNvSpPr txBox="1">
            <a:spLocks noGrp="1"/>
          </p:cNvSpPr>
          <p:nvPr>
            <p:ph type="subTitle" idx="1"/>
          </p:nvPr>
        </p:nvSpPr>
        <p:spPr>
          <a:xfrm>
            <a:off x="666810" y="4071005"/>
            <a:ext cx="3569911" cy="1352642"/>
          </a:xfrm>
          <a:prstGeom prst="rect">
            <a:avLst/>
          </a:prstGeom>
          <a:noFill/>
          <a:ln>
            <a:noFill/>
          </a:ln>
        </p:spPr>
        <p:txBody>
          <a:bodyPr spcFirstLastPara="1" wrap="square" lIns="91425" tIns="45700" rIns="91425" bIns="45700" anchor="t" anchorCtr="0">
            <a:normAutofit/>
          </a:bodyPr>
          <a:lstStyle/>
          <a:p>
            <a:pPr marL="228600" lvl="0" indent="0" algn="ctr" rtl="1">
              <a:lnSpc>
                <a:spcPct val="90000"/>
              </a:lnSpc>
              <a:spcBef>
                <a:spcPts val="0"/>
              </a:spcBef>
              <a:spcAft>
                <a:spcPts val="0"/>
              </a:spcAft>
              <a:buSzPts val="2200"/>
              <a:buNone/>
            </a:pPr>
            <a:r>
              <a:rPr lang="iw-IL" u="sng">
                <a:solidFill>
                  <a:schemeClr val="dk1"/>
                </a:solidFill>
                <a:hlinkClick r:id="rId3">
                  <a:extLst>
                    <a:ext uri="{A12FA001-AC4F-418D-AE19-62706E023703}">
                      <ahyp:hlinkClr xmlns:ahyp="http://schemas.microsoft.com/office/drawing/2018/hyperlinkcolor" val="tx"/>
                    </a:ext>
                  </a:extLst>
                </a:hlinkClick>
              </a:rPr>
              <a:t>https://github.com/matannagar/Sign-Language-Detection-ReactNative</a:t>
            </a:r>
            <a:endParaRPr>
              <a:solidFill>
                <a:schemeClr val="dk1"/>
              </a:solidFill>
            </a:endParaRPr>
          </a:p>
          <a:p>
            <a:pPr marL="228600" lvl="0" indent="0" algn="ctr" rtl="1">
              <a:lnSpc>
                <a:spcPct val="90000"/>
              </a:lnSpc>
              <a:spcBef>
                <a:spcPts val="600"/>
              </a:spcBef>
              <a:spcAft>
                <a:spcPts val="0"/>
              </a:spcAft>
              <a:buSzPts val="2200"/>
              <a:buNone/>
            </a:pPr>
            <a:endParaRPr>
              <a:solidFill>
                <a:schemeClr val="dk1"/>
              </a:solidFill>
            </a:endParaRPr>
          </a:p>
          <a:p>
            <a:pPr marL="228600" lvl="0" indent="0" algn="ctr" rtl="1">
              <a:lnSpc>
                <a:spcPct val="90000"/>
              </a:lnSpc>
              <a:spcBef>
                <a:spcPts val="600"/>
              </a:spcBef>
              <a:spcAft>
                <a:spcPts val="0"/>
              </a:spcAft>
              <a:buSzPts val="2200"/>
              <a:buNone/>
            </a:pPr>
            <a:endParaRPr>
              <a:solidFill>
                <a:schemeClr val="dk1"/>
              </a:solidFill>
            </a:endParaRPr>
          </a:p>
          <a:p>
            <a:pPr marL="228600" lvl="0" indent="0" algn="ctr" rtl="1">
              <a:lnSpc>
                <a:spcPct val="90000"/>
              </a:lnSpc>
              <a:spcBef>
                <a:spcPts val="600"/>
              </a:spcBef>
              <a:spcAft>
                <a:spcPts val="600"/>
              </a:spcAft>
              <a:buSzPts val="2200"/>
              <a:buNone/>
            </a:pPr>
            <a:endParaRPr>
              <a:solidFill>
                <a:schemeClr val="dk1"/>
              </a:solidFill>
            </a:endParaRPr>
          </a:p>
        </p:txBody>
      </p:sp>
      <p:sp>
        <p:nvSpPr>
          <p:cNvPr id="330" name="Google Shape;330;p24"/>
          <p:cNvSpPr/>
          <p:nvPr/>
        </p:nvSpPr>
        <p:spPr>
          <a:xfrm>
            <a:off x="-7912"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24" descr="סמן"/>
          <p:cNvPicPr preferRelativeResize="0"/>
          <p:nvPr/>
        </p:nvPicPr>
        <p:blipFill rotWithShape="1">
          <a:blip r:embed="rId4">
            <a:alphaModFix/>
          </a:blip>
          <a:srcRect/>
          <a:stretch/>
        </p:blipFill>
        <p:spPr>
          <a:xfrm>
            <a:off x="778472" y="568963"/>
            <a:ext cx="3458249" cy="3458249"/>
          </a:xfrm>
          <a:prstGeom prst="rect">
            <a:avLst/>
          </a:prstGeom>
          <a:noFill/>
          <a:ln>
            <a:noFill/>
          </a:ln>
        </p:spPr>
      </p:pic>
      <p:pic>
        <p:nvPicPr>
          <p:cNvPr id="332" name="Google Shape;332;p24"/>
          <p:cNvPicPr preferRelativeResize="0"/>
          <p:nvPr/>
        </p:nvPicPr>
        <p:blipFill rotWithShape="1">
          <a:blip r:embed="rId5">
            <a:alphaModFix amt="70000"/>
          </a:blip>
          <a:srcRect/>
          <a:stretch/>
        </p:blipFill>
        <p:spPr>
          <a:xfrm>
            <a:off x="88704" y="6211598"/>
            <a:ext cx="646402" cy="6464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16" name="Google Shape;116;p5"/>
          <p:cNvSpPr/>
          <p:nvPr/>
        </p:nvSpPr>
        <p:spPr>
          <a:xfrm rot="10800000">
            <a:off x="0" y="762000"/>
            <a:ext cx="4208489" cy="5334001"/>
          </a:xfrm>
          <a:custGeom>
            <a:avLst/>
            <a:gdLst/>
            <a:ahLst/>
            <a:cxnLst/>
            <a:rect l="l" t="t" r="r" b="b"/>
            <a:pathLst>
              <a:path w="4208489" h="5334001" extrusionOk="0">
                <a:moveTo>
                  <a:pt x="1015642" y="0"/>
                </a:moveTo>
                <a:lnTo>
                  <a:pt x="4208489" y="0"/>
                </a:lnTo>
                <a:lnTo>
                  <a:pt x="4208489" y="5334001"/>
                </a:lnTo>
                <a:lnTo>
                  <a:pt x="0" y="5334001"/>
                </a:lnTo>
                <a:close/>
              </a:path>
            </a:pathLst>
          </a:custGeom>
          <a:solidFill>
            <a:schemeClr val="accent1"/>
          </a:solidFill>
          <a:ln>
            <a:noFill/>
          </a:ln>
        </p:spPr>
      </p:sp>
      <p:sp>
        <p:nvSpPr>
          <p:cNvPr id="117" name="Google Shape;117;p5"/>
          <p:cNvSpPr txBox="1">
            <a:spLocks noGrp="1"/>
          </p:cNvSpPr>
          <p:nvPr>
            <p:ph type="title"/>
          </p:nvPr>
        </p:nvSpPr>
        <p:spPr>
          <a:xfrm>
            <a:off x="494260" y="1683144"/>
            <a:ext cx="2774922" cy="3491712"/>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545251"/>
              </a:buClr>
              <a:buSzPts val="4400"/>
              <a:buFont typeface="Arial"/>
              <a:buNone/>
            </a:pPr>
            <a:r>
              <a:rPr lang="iw-IL" b="1" i="0">
                <a:latin typeface="Arial"/>
                <a:ea typeface="Arial"/>
                <a:cs typeface="Arial"/>
                <a:sym typeface="Arial"/>
              </a:rPr>
              <a:t>מצב קיים </a:t>
            </a:r>
            <a:br>
              <a:rPr lang="iw-IL" b="1" i="0">
                <a:latin typeface="Arial"/>
                <a:ea typeface="Arial"/>
                <a:cs typeface="Arial"/>
                <a:sym typeface="Arial"/>
              </a:rPr>
            </a:br>
            <a:r>
              <a:rPr lang="iw-IL" b="1" i="0">
                <a:latin typeface="Arial"/>
                <a:ea typeface="Arial"/>
                <a:cs typeface="Arial"/>
                <a:sym typeface="Arial"/>
              </a:rPr>
              <a:t>כיום</a:t>
            </a:r>
            <a:endParaRPr b="1"/>
          </a:p>
        </p:txBody>
      </p:sp>
      <p:sp>
        <p:nvSpPr>
          <p:cNvPr id="118" name="Google Shape;118;p5"/>
          <p:cNvSpPr txBox="1">
            <a:spLocks noGrp="1"/>
          </p:cNvSpPr>
          <p:nvPr>
            <p:ph type="body" idx="1"/>
          </p:nvPr>
        </p:nvSpPr>
        <p:spPr>
          <a:xfrm>
            <a:off x="4361606" y="1683143"/>
            <a:ext cx="6627377" cy="3491713"/>
          </a:xfrm>
          <a:prstGeom prst="rect">
            <a:avLst/>
          </a:prstGeom>
          <a:noFill/>
          <a:ln>
            <a:noFill/>
          </a:ln>
        </p:spPr>
        <p:txBody>
          <a:bodyPr spcFirstLastPara="1" wrap="square" lIns="91425" tIns="45700" rIns="91425" bIns="45700" anchor="ctr" anchorCtr="0">
            <a:normAutofit/>
          </a:bodyPr>
          <a:lstStyle/>
          <a:p>
            <a:pPr marL="342900">
              <a:lnSpc>
                <a:spcPct val="150000"/>
              </a:lnSpc>
              <a:spcBef>
                <a:spcPts val="0"/>
              </a:spcBef>
              <a:buClr>
                <a:schemeClr val="dk1"/>
              </a:buClr>
              <a:buSzPts val="2800"/>
              <a:buFont typeface="Arial" panose="020B0604020202020204" pitchFamily="34" charset="0"/>
              <a:buChar char="•"/>
            </a:pPr>
            <a:r>
              <a:rPr lang="iw-IL" sz="2400"/>
              <a:t>קיימים כיום מודלים של זיהוי שפת הסימנים, אך מודלים אלה שמצאנו לא מוטמעים בתוך אפליקציות.</a:t>
            </a:r>
            <a:endParaRPr sz="2400"/>
          </a:p>
          <a:p>
            <a:pPr marL="342900">
              <a:lnSpc>
                <a:spcPct val="150000"/>
              </a:lnSpc>
              <a:spcBef>
                <a:spcPts val="1000"/>
              </a:spcBef>
              <a:buClr>
                <a:schemeClr val="dk1"/>
              </a:buClr>
              <a:buSzPts val="2800"/>
              <a:buFont typeface="Arial" panose="020B0604020202020204" pitchFamily="34" charset="0"/>
              <a:buChar char="•"/>
            </a:pPr>
            <a:r>
              <a:rPr lang="iw-IL" sz="2400"/>
              <a:t>קיימות אפליקציות ופלטפורמות שמציעות לימוד עצמי של אותיות הא"ב באמצעות סרטונים ובאמצעות חומרים סטטיים, אך ללא המודל.</a:t>
            </a:r>
            <a:endParaRPr sz="2400"/>
          </a:p>
          <a:p>
            <a:pPr marL="0" lvl="0" indent="0" algn="r" rtl="1">
              <a:lnSpc>
                <a:spcPct val="90000"/>
              </a:lnSpc>
              <a:spcBef>
                <a:spcPts val="1000"/>
              </a:spcBef>
              <a:spcAft>
                <a:spcPts val="0"/>
              </a:spcAft>
              <a:buClr>
                <a:schemeClr val="dk1"/>
              </a:buClr>
              <a:buSzPts val="2800"/>
              <a:buNone/>
            </a:pPr>
            <a:endParaRPr/>
          </a:p>
        </p:txBody>
      </p:sp>
      <p:sp>
        <p:nvSpPr>
          <p:cNvPr id="119" name="Google Shape;119;p5"/>
          <p:cNvSpPr/>
          <p:nvPr/>
        </p:nvSpPr>
        <p:spPr>
          <a:xfrm rot="10800000">
            <a:off x="11190517" y="1056875"/>
            <a:ext cx="1001483" cy="4744251"/>
          </a:xfrm>
          <a:custGeom>
            <a:avLst/>
            <a:gdLst/>
            <a:ahLst/>
            <a:cxnLst/>
            <a:rect l="l" t="t" r="r" b="b"/>
            <a:pathLst>
              <a:path w="1001483" h="4744251" extrusionOk="0">
                <a:moveTo>
                  <a:pt x="0" y="0"/>
                </a:moveTo>
                <a:lnTo>
                  <a:pt x="1001483" y="0"/>
                </a:lnTo>
                <a:lnTo>
                  <a:pt x="0" y="4744251"/>
                </a:lnTo>
                <a:close/>
              </a:path>
            </a:pathLst>
          </a:custGeom>
          <a:solidFill>
            <a:schemeClr val="accent1"/>
          </a:solidFill>
          <a:ln>
            <a:noFill/>
          </a:ln>
        </p:spPr>
      </p:sp>
      <p:pic>
        <p:nvPicPr>
          <p:cNvPr id="120" name="Google Shape;120;p5"/>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fade">
                                      <p:cBhvr>
                                        <p:cTn id="7" dur="5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xEl>
                                              <p:pRg st="1" end="1"/>
                                            </p:txEl>
                                          </p:spTgt>
                                        </p:tgtEl>
                                        <p:attrNameLst>
                                          <p:attrName>style.visibility</p:attrName>
                                        </p:attrNameLst>
                                      </p:cBhvr>
                                      <p:to>
                                        <p:strVal val="visible"/>
                                      </p:to>
                                    </p:set>
                                    <p:animEffect transition="in" filter="fade">
                                      <p:cBhvr>
                                        <p:cTn id="12" dur="500"/>
                                        <p:tgtEl>
                                          <p:spTgt spid="1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545251"/>
              </a:buClr>
              <a:buSzPts val="4400"/>
              <a:buFont typeface="Arial"/>
              <a:buNone/>
            </a:pPr>
            <a:r>
              <a:rPr lang="iw-IL" b="1" i="0">
                <a:latin typeface="Arial"/>
                <a:ea typeface="Arial"/>
                <a:cs typeface="Arial"/>
                <a:sym typeface="Arial"/>
              </a:rPr>
              <a:t>מטרות</a:t>
            </a:r>
            <a:endParaRPr b="1"/>
          </a:p>
        </p:txBody>
      </p:sp>
      <p:cxnSp>
        <p:nvCxnSpPr>
          <p:cNvPr id="127" name="Google Shape;127;p6"/>
          <p:cNvCxnSpPr/>
          <p:nvPr/>
        </p:nvCxnSpPr>
        <p:spPr>
          <a:xfrm>
            <a:off x="3712271" y="952134"/>
            <a:ext cx="7728267" cy="0"/>
          </a:xfrm>
          <a:prstGeom prst="straightConnector1">
            <a:avLst/>
          </a:prstGeom>
          <a:solidFill>
            <a:schemeClr val="accent2"/>
          </a:solidFill>
          <a:ln w="10775" cap="flat" cmpd="sng">
            <a:solidFill>
              <a:schemeClr val="accent2"/>
            </a:solidFill>
            <a:prstDash val="solid"/>
            <a:round/>
            <a:headEnd type="none" w="sm" len="sm"/>
            <a:tailEnd type="none" w="sm" len="sm"/>
          </a:ln>
        </p:spPr>
      </p:cxnSp>
      <p:sp>
        <p:nvSpPr>
          <p:cNvPr id="128" name="Google Shape;128;p6"/>
          <p:cNvSpPr/>
          <p:nvPr/>
        </p:nvSpPr>
        <p:spPr>
          <a:xfrm>
            <a:off x="3712271" y="952134"/>
            <a:ext cx="7728267" cy="25436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txBox="1"/>
          <p:nvPr/>
        </p:nvSpPr>
        <p:spPr>
          <a:xfrm>
            <a:off x="3712271" y="952134"/>
            <a:ext cx="7728267" cy="2543662"/>
          </a:xfrm>
          <a:prstGeom prst="rect">
            <a:avLst/>
          </a:prstGeom>
          <a:noFill/>
          <a:ln>
            <a:noFill/>
          </a:ln>
        </p:spPr>
        <p:txBody>
          <a:bodyPr spcFirstLastPara="1" wrap="square" lIns="106675" tIns="106675" rIns="106675" bIns="106675" anchor="t" anchorCtr="0">
            <a:noAutofit/>
          </a:bodyPr>
          <a:lstStyle/>
          <a:p>
            <a:pPr marL="0" marR="0" lvl="0" indent="0" algn="r" rtl="1">
              <a:lnSpc>
                <a:spcPct val="150000"/>
              </a:lnSpc>
              <a:spcBef>
                <a:spcPts val="0"/>
              </a:spcBef>
              <a:spcAft>
                <a:spcPts val="0"/>
              </a:spcAft>
              <a:buClr>
                <a:schemeClr val="dk1"/>
              </a:buClr>
              <a:buSzPts val="2800"/>
              <a:buFont typeface="Corbel"/>
              <a:buNone/>
            </a:pPr>
            <a:r>
              <a:rPr lang="he-IL" sz="2400">
                <a:solidFill>
                  <a:schemeClr val="dk1"/>
                </a:solidFill>
                <a:latin typeface="Corbel"/>
                <a:ea typeface="Corbel"/>
                <a:cs typeface="Corbel"/>
                <a:sym typeface="Corbel"/>
              </a:rPr>
              <a:t>בניית אפליקציה אינטראקטיבית ברת ביצוע בפרק זמן קצר שתהיה נוחה לשימוש ואף תהווה אפליקציית </a:t>
            </a:r>
            <a:r>
              <a:rPr lang="en-US" sz="2400">
                <a:solidFill>
                  <a:schemeClr val="dk1"/>
                </a:solidFill>
                <a:latin typeface="Corbel"/>
                <a:ea typeface="Corbel"/>
                <a:cs typeface="Corbel"/>
                <a:sym typeface="Corbel"/>
              </a:rPr>
              <a:t>open-source</a:t>
            </a:r>
            <a:r>
              <a:rPr lang="he-IL" sz="2400">
                <a:solidFill>
                  <a:schemeClr val="dk1"/>
                </a:solidFill>
                <a:latin typeface="Corbel"/>
                <a:ea typeface="Corbel"/>
                <a:cs typeface="Corbel"/>
                <a:sym typeface="Corbel"/>
              </a:rPr>
              <a:t> אליה יוכלו מתכנתים נוספים להוסיף עמודים ולהוסיף ולאמן את המודל.</a:t>
            </a:r>
            <a:endParaRPr sz="2400" b="0" i="0" u="none" strike="noStrike" cap="none">
              <a:solidFill>
                <a:schemeClr val="dk1"/>
              </a:solidFill>
              <a:latin typeface="Corbel"/>
              <a:ea typeface="Corbel"/>
              <a:cs typeface="Corbel"/>
              <a:sym typeface="Corbel"/>
            </a:endParaRPr>
          </a:p>
        </p:txBody>
      </p:sp>
      <p:cxnSp>
        <p:nvCxnSpPr>
          <p:cNvPr id="130" name="Google Shape;130;p6"/>
          <p:cNvCxnSpPr/>
          <p:nvPr/>
        </p:nvCxnSpPr>
        <p:spPr>
          <a:xfrm>
            <a:off x="3712271" y="3495796"/>
            <a:ext cx="7728267" cy="0"/>
          </a:xfrm>
          <a:prstGeom prst="straightConnector1">
            <a:avLst/>
          </a:prstGeom>
          <a:solidFill>
            <a:srgbClr val="90BB20"/>
          </a:solidFill>
          <a:ln w="10775" cap="flat" cmpd="sng">
            <a:solidFill>
              <a:srgbClr val="90BB20"/>
            </a:solidFill>
            <a:prstDash val="solid"/>
            <a:round/>
            <a:headEnd type="none" w="sm" len="sm"/>
            <a:tailEnd type="none" w="sm" len="sm"/>
          </a:ln>
        </p:spPr>
      </p:cxnSp>
      <p:sp>
        <p:nvSpPr>
          <p:cNvPr id="131" name="Google Shape;131;p6"/>
          <p:cNvSpPr/>
          <p:nvPr/>
        </p:nvSpPr>
        <p:spPr>
          <a:xfrm>
            <a:off x="3712271" y="3495796"/>
            <a:ext cx="7728267" cy="25436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txBox="1"/>
          <p:nvPr/>
        </p:nvSpPr>
        <p:spPr>
          <a:xfrm>
            <a:off x="3712271" y="3495796"/>
            <a:ext cx="7728267" cy="2543662"/>
          </a:xfrm>
          <a:prstGeom prst="rect">
            <a:avLst/>
          </a:prstGeom>
          <a:noFill/>
          <a:ln>
            <a:noFill/>
          </a:ln>
        </p:spPr>
        <p:txBody>
          <a:bodyPr spcFirstLastPara="1" wrap="square" lIns="106675" tIns="106675" rIns="106675" bIns="106675" anchor="t" anchorCtr="0">
            <a:noAutofit/>
          </a:bodyPr>
          <a:lstStyle/>
          <a:p>
            <a:pPr marL="0" marR="0" lvl="0" indent="0" algn="r" rtl="1">
              <a:lnSpc>
                <a:spcPct val="150000"/>
              </a:lnSpc>
              <a:spcBef>
                <a:spcPts val="0"/>
              </a:spcBef>
              <a:spcAft>
                <a:spcPts val="0"/>
              </a:spcAft>
              <a:buClr>
                <a:schemeClr val="dk1"/>
              </a:buClr>
              <a:buSzPts val="2800"/>
              <a:buFont typeface="Corbel"/>
              <a:buNone/>
            </a:pPr>
            <a:r>
              <a:rPr lang="iw-IL" sz="2400" b="0" i="0" u="none" strike="noStrike" cap="none">
                <a:solidFill>
                  <a:schemeClr val="dk1"/>
                </a:solidFill>
                <a:latin typeface="Corbel"/>
                <a:ea typeface="Corbel"/>
                <a:cs typeface="Corbel"/>
                <a:sym typeface="Corbel"/>
              </a:rPr>
              <a:t>את מודל שפת הסימנים כרגע אימנו על אותיות הא"ב בלבד אך התקווה היא שהמודל יתמוך באוצר מילים רב יותר ובשאיפה יתמוך גם </a:t>
            </a:r>
            <a:r>
              <a:rPr lang="he-IL" sz="2400" b="0" i="0" u="none" strike="noStrike" cap="none">
                <a:solidFill>
                  <a:schemeClr val="dk1"/>
                </a:solidFill>
                <a:latin typeface="Corbel"/>
                <a:ea typeface="Corbel"/>
                <a:cs typeface="Corbel"/>
                <a:sym typeface="Corbel"/>
              </a:rPr>
              <a:t>במחוות </a:t>
            </a:r>
            <a:r>
              <a:rPr lang="iw-IL" sz="2400" b="0" i="0" u="none" strike="noStrike" cap="none">
                <a:solidFill>
                  <a:schemeClr val="dk1"/>
                </a:solidFill>
                <a:latin typeface="Corbel"/>
                <a:ea typeface="Corbel"/>
                <a:cs typeface="Corbel"/>
                <a:sym typeface="Corbel"/>
              </a:rPr>
              <a:t>וידאו. </a:t>
            </a:r>
            <a:endParaRPr sz="2400" b="0" i="0" u="none" strike="noStrike" cap="none">
              <a:solidFill>
                <a:schemeClr val="dk1"/>
              </a:solidFill>
              <a:latin typeface="Corbel"/>
              <a:ea typeface="Corbel"/>
              <a:cs typeface="Corbel"/>
              <a:sym typeface="Corbel"/>
            </a:endParaRPr>
          </a:p>
        </p:txBody>
      </p:sp>
      <p:pic>
        <p:nvPicPr>
          <p:cNvPr id="133" name="Google Shape;133;p6"/>
          <p:cNvPicPr preferRelativeResize="0"/>
          <p:nvPr/>
        </p:nvPicPr>
        <p:blipFill rotWithShape="1">
          <a:blip r:embed="rId3">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FFFFFF"/>
              </a:buClr>
              <a:buSzPts val="3600"/>
              <a:buFont typeface="Corbel"/>
              <a:buNone/>
            </a:pPr>
            <a:r>
              <a:rPr lang="iw-IL"/>
              <a:t>מסך כניסה</a:t>
            </a:r>
            <a:br>
              <a:rPr lang="iw-IL"/>
            </a:br>
            <a:endParaRPr/>
          </a:p>
        </p:txBody>
      </p:sp>
      <p:pic>
        <p:nvPicPr>
          <p:cNvPr id="218" name="Google Shape;218;p16"/>
          <p:cNvPicPr preferRelativeResize="0"/>
          <p:nvPr/>
        </p:nvPicPr>
        <p:blipFill rotWithShape="1">
          <a:blip r:embed="rId5">
            <a:alphaModFix amt="70000"/>
          </a:blip>
          <a:srcRect/>
          <a:stretch/>
        </p:blipFill>
        <p:spPr>
          <a:xfrm>
            <a:off x="88704" y="6211598"/>
            <a:ext cx="646402" cy="646402"/>
          </a:xfrm>
          <a:prstGeom prst="rect">
            <a:avLst/>
          </a:prstGeom>
          <a:noFill/>
          <a:ln>
            <a:noFill/>
          </a:ln>
        </p:spPr>
      </p:pic>
      <p:pic>
        <p:nvPicPr>
          <p:cNvPr id="2" name="WhatsApp Video 2021-12-28 at 15.18.47">
            <a:hlinkClick r:id="" action="ppaction://media"/>
            <a:extLst>
              <a:ext uri="{FF2B5EF4-FFF2-40B4-BE49-F238E27FC236}">
                <a16:creationId xmlns:a16="http://schemas.microsoft.com/office/drawing/2014/main" id="{FBF79460-4F24-4004-A901-4627385ED6C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57022" y="375545"/>
            <a:ext cx="2743200" cy="6097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545251"/>
              </a:buClr>
              <a:buSzPts val="4400"/>
              <a:buFont typeface="Arial"/>
              <a:buNone/>
            </a:pPr>
            <a:r>
              <a:rPr lang="iw-IL" b="0" i="0">
                <a:solidFill>
                  <a:schemeClr val="lt1"/>
                </a:solidFill>
                <a:latin typeface="Arial"/>
                <a:ea typeface="Arial"/>
                <a:cs typeface="Arial"/>
                <a:sym typeface="Arial"/>
              </a:rPr>
              <a:t>לימוד אותיות בצורה סטטית</a:t>
            </a:r>
            <a:endParaRPr>
              <a:solidFill>
                <a:schemeClr val="lt1"/>
              </a:solidFill>
            </a:endParaRPr>
          </a:p>
        </p:txBody>
      </p:sp>
      <p:pic>
        <p:nvPicPr>
          <p:cNvPr id="224" name="Google Shape;224;p17"/>
          <p:cNvPicPr preferRelativeResize="0"/>
          <p:nvPr/>
        </p:nvPicPr>
        <p:blipFill rotWithShape="1">
          <a:blip r:embed="rId3">
            <a:alphaModFix/>
          </a:blip>
          <a:srcRect/>
          <a:stretch/>
        </p:blipFill>
        <p:spPr>
          <a:xfrm>
            <a:off x="3648901" y="-4572"/>
            <a:ext cx="3244691" cy="6858000"/>
          </a:xfrm>
          <a:prstGeom prst="rect">
            <a:avLst/>
          </a:prstGeom>
          <a:noFill/>
          <a:ln>
            <a:noFill/>
          </a:ln>
        </p:spPr>
      </p:pic>
      <p:pic>
        <p:nvPicPr>
          <p:cNvPr id="225" name="Google Shape;225;p17" descr="תמונה שמכילה טקסט&#10;&#10;התיאור נוצר באופן אוטומטי"/>
          <p:cNvPicPr preferRelativeResize="0"/>
          <p:nvPr/>
        </p:nvPicPr>
        <p:blipFill rotWithShape="1">
          <a:blip r:embed="rId4">
            <a:alphaModFix/>
          </a:blip>
          <a:srcRect/>
          <a:stretch/>
        </p:blipFill>
        <p:spPr>
          <a:xfrm>
            <a:off x="7342092" y="0"/>
            <a:ext cx="3244691" cy="6858000"/>
          </a:xfrm>
          <a:prstGeom prst="rect">
            <a:avLst/>
          </a:prstGeom>
          <a:noFill/>
          <a:ln>
            <a:noFill/>
          </a:ln>
        </p:spPr>
      </p:pic>
      <p:pic>
        <p:nvPicPr>
          <p:cNvPr id="226" name="Google Shape;226;p17"/>
          <p:cNvPicPr preferRelativeResize="0"/>
          <p:nvPr/>
        </p:nvPicPr>
        <p:blipFill rotWithShape="1">
          <a:blip r:embed="rId5">
            <a:alphaModFix amt="70000"/>
          </a:blip>
          <a:srcRect/>
          <a:stretch/>
        </p:blipFill>
        <p:spPr>
          <a:xfrm>
            <a:off x="88704" y="6211598"/>
            <a:ext cx="646402" cy="6464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8"/>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chemeClr val="dk1"/>
              </a:buClr>
              <a:buSzPts val="4400"/>
              <a:buFont typeface="Calibri"/>
              <a:buNone/>
            </a:pPr>
            <a:r>
              <a:rPr lang="iw-IL"/>
              <a:t>הדגמה</a:t>
            </a:r>
            <a:r>
              <a:rPr lang="he-IL"/>
              <a:t> </a:t>
            </a:r>
            <a:br>
              <a:rPr lang="he-IL"/>
            </a:br>
            <a:r>
              <a:rPr lang="he-IL"/>
              <a:t>אותיות סטטיות</a:t>
            </a:r>
            <a:endParaRPr/>
          </a:p>
        </p:txBody>
      </p:sp>
      <p:pic>
        <p:nvPicPr>
          <p:cNvPr id="233" name="Google Shape;233;p18"/>
          <p:cNvPicPr preferRelativeResize="0"/>
          <p:nvPr/>
        </p:nvPicPr>
        <p:blipFill rotWithShape="1">
          <a:blip r:embed="rId5">
            <a:alphaModFix amt="70000"/>
          </a:blip>
          <a:srcRect/>
          <a:stretch/>
        </p:blipFill>
        <p:spPr>
          <a:xfrm>
            <a:off x="88704" y="6211598"/>
            <a:ext cx="646402" cy="646402"/>
          </a:xfrm>
          <a:prstGeom prst="rect">
            <a:avLst/>
          </a:prstGeom>
          <a:noFill/>
          <a:ln>
            <a:noFill/>
          </a:ln>
        </p:spPr>
      </p:pic>
      <p:pic>
        <p:nvPicPr>
          <p:cNvPr id="5" name="WhatsApp Video 2021-12-25 at 11.38.25 (1) - Copy">
            <a:hlinkClick r:id="" action="ppaction://media"/>
            <a:extLst>
              <a:ext uri="{FF2B5EF4-FFF2-40B4-BE49-F238E27FC236}">
                <a16:creationId xmlns:a16="http://schemas.microsoft.com/office/drawing/2014/main" id="{7769D8A1-B3C9-4AB8-9358-8EA4EFBDF84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61371" y="474553"/>
            <a:ext cx="2870200" cy="6060246"/>
          </a:xfrm>
          <a:prstGeom prst="rect">
            <a:avLst/>
          </a:prstGeom>
        </p:spPr>
      </p:pic>
      <p:pic>
        <p:nvPicPr>
          <p:cNvPr id="7" name="תמונה 6">
            <a:extLst>
              <a:ext uri="{FF2B5EF4-FFF2-40B4-BE49-F238E27FC236}">
                <a16:creationId xmlns:a16="http://schemas.microsoft.com/office/drawing/2014/main" id="{21A0F436-AEA4-46FD-BA2E-5A1A9DE5F672}"/>
              </a:ext>
            </a:extLst>
          </p:cNvPr>
          <p:cNvPicPr>
            <a:picLocks noChangeAspect="1"/>
          </p:cNvPicPr>
          <p:nvPr/>
        </p:nvPicPr>
        <p:blipFill>
          <a:blip r:embed="rId7"/>
          <a:stretch>
            <a:fillRect/>
          </a:stretch>
        </p:blipFill>
        <p:spPr>
          <a:xfrm>
            <a:off x="4096071" y="1123837"/>
            <a:ext cx="6400799" cy="4601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md type="call" cmd="stop">
                                      <p:cBhvr>
                                        <p:cTn id="13" dur="1">
                                          <p:stCondLst>
                                            <p:cond delay="499"/>
                                          </p:stCondLst>
                                        </p:cTn>
                                        <p:tgtEl>
                                          <p:spTgt spid="5"/>
                                        </p:tgtEl>
                                      </p:cBhvr>
                                    </p:cmd>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2ADD18-1B24-4169-AF1E-2F97B83E8849}"/>
              </a:ext>
            </a:extLst>
          </p:cNvPr>
          <p:cNvSpPr>
            <a:spLocks noGrp="1"/>
          </p:cNvSpPr>
          <p:nvPr>
            <p:ph type="title"/>
          </p:nvPr>
        </p:nvSpPr>
        <p:spPr/>
        <p:txBody>
          <a:bodyPr/>
          <a:lstStyle/>
          <a:p>
            <a:pPr algn="ctr"/>
            <a:r>
              <a:rPr lang="en-US" b="1"/>
              <a:t>Drawer Navigator</a:t>
            </a:r>
          </a:p>
        </p:txBody>
      </p:sp>
      <p:pic>
        <p:nvPicPr>
          <p:cNvPr id="4" name="WhatsApp Video 2021-12-30 at 11.15.30">
            <a:hlinkClick r:id="" action="ppaction://media"/>
            <a:extLst>
              <a:ext uri="{FF2B5EF4-FFF2-40B4-BE49-F238E27FC236}">
                <a16:creationId xmlns:a16="http://schemas.microsoft.com/office/drawing/2014/main" id="{5DFF95FA-8EB8-47D6-8ED8-4EFF14DD21A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50468" y="290703"/>
            <a:ext cx="2743200" cy="6096000"/>
          </a:xfrm>
          <a:prstGeom prst="rect">
            <a:avLst/>
          </a:prstGeom>
        </p:spPr>
      </p:pic>
      <p:pic>
        <p:nvPicPr>
          <p:cNvPr id="7" name="Google Shape;240;p37">
            <a:extLst>
              <a:ext uri="{FF2B5EF4-FFF2-40B4-BE49-F238E27FC236}">
                <a16:creationId xmlns:a16="http://schemas.microsoft.com/office/drawing/2014/main" id="{2E180C9F-BDE6-4CD8-813B-6369150E86F1}"/>
              </a:ext>
            </a:extLst>
          </p:cNvPr>
          <p:cNvPicPr preferRelativeResize="0"/>
          <p:nvPr/>
        </p:nvPicPr>
        <p:blipFill rotWithShape="1">
          <a:blip r:embed="rId5">
            <a:alphaModFix amt="70000"/>
          </a:blip>
          <a:srcRect/>
          <a:stretch/>
        </p:blipFill>
        <p:spPr>
          <a:xfrm>
            <a:off x="88704" y="6211598"/>
            <a:ext cx="646402" cy="646402"/>
          </a:xfrm>
          <a:prstGeom prst="rect">
            <a:avLst/>
          </a:prstGeom>
          <a:noFill/>
          <a:ln>
            <a:noFill/>
          </a:ln>
        </p:spPr>
      </p:pic>
      <p:pic>
        <p:nvPicPr>
          <p:cNvPr id="9" name="תמונה 8">
            <a:extLst>
              <a:ext uri="{FF2B5EF4-FFF2-40B4-BE49-F238E27FC236}">
                <a16:creationId xmlns:a16="http://schemas.microsoft.com/office/drawing/2014/main" id="{E79A952D-37AF-42D1-8900-8565B4E0F72F}"/>
              </a:ext>
            </a:extLst>
          </p:cNvPr>
          <p:cNvPicPr>
            <a:picLocks noChangeAspect="1"/>
          </p:cNvPicPr>
          <p:nvPr/>
        </p:nvPicPr>
        <p:blipFill>
          <a:blip r:embed="rId6"/>
          <a:stretch>
            <a:fillRect/>
          </a:stretch>
        </p:blipFill>
        <p:spPr>
          <a:xfrm>
            <a:off x="3637986" y="661379"/>
            <a:ext cx="8078327" cy="5725324"/>
          </a:xfrm>
          <a:prstGeom prst="rect">
            <a:avLst/>
          </a:prstGeom>
        </p:spPr>
      </p:pic>
    </p:spTree>
    <p:extLst>
      <p:ext uri="{BB962C8B-B14F-4D97-AF65-F5344CB8AC3E}">
        <p14:creationId xmlns:p14="http://schemas.microsoft.com/office/powerpoint/2010/main" val="16731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md type="call" cmd="stop">
                                      <p:cBhvr>
                                        <p:cTn id="13" dur="1">
                                          <p:stCondLst>
                                            <p:cond delay="499"/>
                                          </p:stCondLst>
                                        </p:cTn>
                                        <p:tgtEl>
                                          <p:spTgt spid="4"/>
                                        </p:tgtEl>
                                      </p:cBhvr>
                                    </p:cmd>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rmAutofit/>
          </a:bodyPr>
          <a:lstStyle/>
          <a:p>
            <a:pPr marL="0" lvl="0" indent="0" algn="ctr" rtl="1">
              <a:lnSpc>
                <a:spcPct val="90000"/>
              </a:lnSpc>
              <a:spcBef>
                <a:spcPts val="0"/>
              </a:spcBef>
              <a:spcAft>
                <a:spcPts val="0"/>
              </a:spcAft>
              <a:buClr>
                <a:srgbClr val="FFFFFF"/>
              </a:buClr>
              <a:buSzPts val="3600"/>
              <a:buFont typeface="Corbel"/>
              <a:buNone/>
            </a:pPr>
            <a:r>
              <a:rPr lang="iw-IL"/>
              <a:t>Free user</a:t>
            </a:r>
            <a:br>
              <a:rPr lang="iw-IL"/>
            </a:br>
            <a:r>
              <a:rPr lang="iw-IL"/>
              <a:t>vs </a:t>
            </a:r>
            <a:br>
              <a:rPr lang="iw-IL"/>
            </a:br>
            <a:r>
              <a:rPr lang="iw-IL"/>
              <a:t>Premium user</a:t>
            </a:r>
            <a:endParaRPr/>
          </a:p>
        </p:txBody>
      </p:sp>
      <p:pic>
        <p:nvPicPr>
          <p:cNvPr id="240" name="Google Shape;240;p37"/>
          <p:cNvPicPr preferRelativeResize="0"/>
          <p:nvPr/>
        </p:nvPicPr>
        <p:blipFill rotWithShape="1">
          <a:blip r:embed="rId5">
            <a:alphaModFix amt="70000"/>
          </a:blip>
          <a:srcRect/>
          <a:stretch/>
        </p:blipFill>
        <p:spPr>
          <a:xfrm>
            <a:off x="88704" y="6211598"/>
            <a:ext cx="646402" cy="646402"/>
          </a:xfrm>
          <a:prstGeom prst="rect">
            <a:avLst/>
          </a:prstGeom>
          <a:noFill/>
          <a:ln>
            <a:noFill/>
          </a:ln>
        </p:spPr>
      </p:pic>
      <p:pic>
        <p:nvPicPr>
          <p:cNvPr id="5" name="WhatsApp Video 2021-12-28 at 15.18.46">
            <a:hlinkClick r:id="" action="ppaction://media"/>
            <a:extLst>
              <a:ext uri="{FF2B5EF4-FFF2-40B4-BE49-F238E27FC236}">
                <a16:creationId xmlns:a16="http://schemas.microsoft.com/office/drawing/2014/main" id="{DEF5C7D5-0F98-4559-A672-DEB0F6E4D8F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13425" y="586693"/>
            <a:ext cx="2530475" cy="5624905"/>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theme/theme1.xml><?xml version="1.0" encoding="utf-8"?>
<a:theme xmlns:a="http://schemas.openxmlformats.org/drawingml/2006/main" name="מסגרת ">
  <a:themeElements>
    <a:clrScheme name="מסגרת ">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963</Words>
  <Application>Microsoft Office PowerPoint</Application>
  <PresentationFormat>מסך רחב</PresentationFormat>
  <Paragraphs>95</Paragraphs>
  <Slides>29</Slides>
  <Notes>27</Notes>
  <HiddenSlides>0</HiddenSlides>
  <MMClips>5</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29</vt:i4>
      </vt:variant>
    </vt:vector>
  </HeadingPairs>
  <TitlesOfParts>
    <vt:vector size="37" baseType="lpstr">
      <vt:lpstr>Corbel</vt:lpstr>
      <vt:lpstr>Arial</vt:lpstr>
      <vt:lpstr>David</vt:lpstr>
      <vt:lpstr>Teko</vt:lpstr>
      <vt:lpstr>Twentieth Century</vt:lpstr>
      <vt:lpstr>Calibri</vt:lpstr>
      <vt:lpstr>Noto Sans Symbols</vt:lpstr>
      <vt:lpstr>מסגרת </vt:lpstr>
      <vt:lpstr>מצגת של PowerPoint‏</vt:lpstr>
      <vt:lpstr>תיאור המערכת המתוכננת</vt:lpstr>
      <vt:lpstr>מצב קיים  כיום</vt:lpstr>
      <vt:lpstr>מטרות</vt:lpstr>
      <vt:lpstr>מסך כניסה </vt:lpstr>
      <vt:lpstr>לימוד אותיות בצורה סטטית</vt:lpstr>
      <vt:lpstr>הדגמה  אותיות סטטיות</vt:lpstr>
      <vt:lpstr>Drawer Navigator</vt:lpstr>
      <vt:lpstr>Free user vs  Premium user</vt:lpstr>
      <vt:lpstr>מודל זיהוי אותיות בזמן אמת</vt:lpstr>
      <vt:lpstr>הדגמה</vt:lpstr>
      <vt:lpstr>Creating the model + Accessing the camera</vt:lpstr>
      <vt:lpstr>Push Notification</vt:lpstr>
      <vt:lpstr>FIREBASE</vt:lpstr>
      <vt:lpstr>מצגת של PowerPoint‏</vt:lpstr>
      <vt:lpstr>דרישות מרכזיות של המערכת </vt:lpstr>
      <vt:lpstr>Data Requirements </vt:lpstr>
      <vt:lpstr>Use Case UML Diagram </vt:lpstr>
      <vt:lpstr>Class Diagram</vt:lpstr>
      <vt:lpstr>Object Diagram</vt:lpstr>
      <vt:lpstr>Sequence Diagram</vt:lpstr>
      <vt:lpstr>Activity Diagram</vt:lpstr>
      <vt:lpstr>State Machine Diagram</vt:lpstr>
      <vt:lpstr>ERD Diagram</vt:lpstr>
      <vt:lpstr>פערים</vt:lpstr>
      <vt:lpstr>פערים</vt:lpstr>
      <vt:lpstr>מקרי קצה</vt:lpstr>
      <vt:lpstr>מסקנות</vt:lpstr>
      <vt:lpstr>קישור לקוד  בגיטהאב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מתן בן נגר</dc:creator>
  <cp:lastModifiedBy>מתן בן נגר</cp:lastModifiedBy>
  <cp:revision>6</cp:revision>
  <dcterms:created xsi:type="dcterms:W3CDTF">2021-12-22T12:32:11Z</dcterms:created>
  <dcterms:modified xsi:type="dcterms:W3CDTF">2021-12-30T10:27:27Z</dcterms:modified>
</cp:coreProperties>
</file>